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326" r:id="rId2"/>
    <p:sldId id="285" r:id="rId3"/>
    <p:sldId id="277" r:id="rId4"/>
    <p:sldId id="287" r:id="rId5"/>
    <p:sldId id="271" r:id="rId6"/>
    <p:sldId id="290" r:id="rId7"/>
    <p:sldId id="280" r:id="rId8"/>
    <p:sldId id="302" r:id="rId9"/>
    <p:sldId id="281" r:id="rId10"/>
    <p:sldId id="284" r:id="rId11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833"/>
    <a:srgbClr val="1B70E4"/>
    <a:srgbClr val="C55A11"/>
    <a:srgbClr val="88A873"/>
    <a:srgbClr val="44546A"/>
    <a:srgbClr val="E9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E177D-6F83-440B-AD88-172F01031A57}" type="doc">
      <dgm:prSet loTypeId="urn:microsoft.com/office/officeart/2005/8/layout/vList5" loCatId="list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5689DA-3794-45E6-B8AF-3E72FCB14F34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第一個部分：設定</a:t>
          </a:r>
          <a:r>
            <a: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x</a:t>
          </a:r>
          <a:r>
            <a:rPr lang="zh-TW" altLang="en-US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的初始值為</a:t>
          </a:r>
          <a:r>
            <a: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altLang="en-US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，即</a:t>
          </a:r>
          <a:r>
            <a: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a=1;</a:t>
          </a:r>
          <a:endParaRPr lang="en-US" b="1" dirty="0">
            <a:solidFill>
              <a:schemeClr val="tx1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7639CE6-DB68-4FB9-A66F-3EB8C644FA3F}" type="parTrans" cxnId="{6B0BB2B2-8EDD-44D6-925B-F42728CDFE99}">
      <dgm:prSet/>
      <dgm:spPr/>
      <dgm:t>
        <a:bodyPr/>
        <a:lstStyle/>
        <a:p>
          <a:endParaRPr lang="en-US"/>
        </a:p>
      </dgm:t>
    </dgm:pt>
    <dgm:pt modelId="{04B886D6-FF6E-453E-BD7E-D1DBA505E0A6}" type="sibTrans" cxnId="{6B0BB2B2-8EDD-44D6-925B-F42728CDFE99}">
      <dgm:prSet/>
      <dgm:spPr/>
      <dgm:t>
        <a:bodyPr/>
        <a:lstStyle/>
        <a:p>
          <a:endParaRPr lang="en-US"/>
        </a:p>
      </dgm:t>
    </dgm:pt>
    <dgm:pt modelId="{A98F329F-A983-4104-9755-6D3EF820B81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第二個部分：設定循環條件，即</a:t>
          </a:r>
          <a:r>
            <a: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a&lt;=10;</a:t>
          </a:r>
          <a:endParaRPr lang="zh-TW" altLang="en-US" b="1" dirty="0">
            <a:solidFill>
              <a:schemeClr val="tx1"/>
            </a:solidFill>
          </a:endParaRPr>
        </a:p>
      </dgm:t>
    </dgm:pt>
    <dgm:pt modelId="{E2DC4D98-74B7-48EC-AA62-CE5453AA3EF5}" type="parTrans" cxnId="{A12F44AA-D877-4EBC-9E93-3F651E358C44}">
      <dgm:prSet/>
      <dgm:spPr/>
      <dgm:t>
        <a:bodyPr/>
        <a:lstStyle/>
        <a:p>
          <a:endParaRPr lang="en-US"/>
        </a:p>
      </dgm:t>
    </dgm:pt>
    <dgm:pt modelId="{7E55A848-06B7-45A4-9176-0BC56A13B8B5}" type="sibTrans" cxnId="{A12F44AA-D877-4EBC-9E93-3F651E358C44}">
      <dgm:prSet/>
      <dgm:spPr/>
      <dgm:t>
        <a:bodyPr/>
        <a:lstStyle/>
        <a:p>
          <a:endParaRPr lang="en-US"/>
        </a:p>
      </dgm:t>
    </dgm:pt>
    <dgm:pt modelId="{8A7CD359-0AE7-43A7-80FC-40A2668F6918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第三個部分：</a:t>
          </a:r>
          <a:r>
            <a: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a</a:t>
          </a:r>
          <a:r>
            <a:rPr lang="zh-TW" altLang="en-US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每次增加</a:t>
          </a:r>
          <a:r>
            <a: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altLang="en-US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，即</a:t>
          </a:r>
          <a:r>
            <a: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a=a+1;</a:t>
          </a:r>
          <a:endParaRPr lang="en-US" b="1" dirty="0">
            <a:solidFill>
              <a:schemeClr val="tx1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211C272-C288-48F6-8389-0CA3DB7351AF}" type="parTrans" cxnId="{05C8D186-ED1C-4481-8F86-82A30E00B010}">
      <dgm:prSet/>
      <dgm:spPr/>
      <dgm:t>
        <a:bodyPr/>
        <a:lstStyle/>
        <a:p>
          <a:endParaRPr lang="en-US"/>
        </a:p>
      </dgm:t>
    </dgm:pt>
    <dgm:pt modelId="{BDB0F0F5-0912-4A04-8180-1FA98B816634}" type="sibTrans" cxnId="{05C8D186-ED1C-4481-8F86-82A30E00B010}">
      <dgm:prSet/>
      <dgm:spPr/>
      <dgm:t>
        <a:bodyPr/>
        <a:lstStyle/>
        <a:p>
          <a:endParaRPr lang="en-US"/>
        </a:p>
      </dgm:t>
    </dgm:pt>
    <dgm:pt modelId="{A11E166F-0C50-4340-879C-1260CFD2AC99}" type="pres">
      <dgm:prSet presAssocID="{C1BE177D-6F83-440B-AD88-172F01031A57}" presName="Name0" presStyleCnt="0">
        <dgm:presLayoutVars>
          <dgm:dir/>
          <dgm:animLvl val="lvl"/>
          <dgm:resizeHandles val="exact"/>
        </dgm:presLayoutVars>
      </dgm:prSet>
      <dgm:spPr/>
    </dgm:pt>
    <dgm:pt modelId="{D281FBE9-D478-4A79-8785-1E04B03B274B}" type="pres">
      <dgm:prSet presAssocID="{C75689DA-3794-45E6-B8AF-3E72FCB14F34}" presName="linNode" presStyleCnt="0"/>
      <dgm:spPr/>
    </dgm:pt>
    <dgm:pt modelId="{E8500C7F-83FB-43C4-B62C-6C59301D2179}" type="pres">
      <dgm:prSet presAssocID="{C75689DA-3794-45E6-B8AF-3E72FCB14F3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7390A40-D0E3-4AC7-8B43-42BA1D87229C}" type="pres">
      <dgm:prSet presAssocID="{04B886D6-FF6E-453E-BD7E-D1DBA505E0A6}" presName="sp" presStyleCnt="0"/>
      <dgm:spPr/>
    </dgm:pt>
    <dgm:pt modelId="{E65F06D1-B4FB-4C0A-A6EC-53501650CA89}" type="pres">
      <dgm:prSet presAssocID="{A98F329F-A983-4104-9755-6D3EF820B815}" presName="linNode" presStyleCnt="0"/>
      <dgm:spPr/>
    </dgm:pt>
    <dgm:pt modelId="{72509828-5EC7-4F91-94E8-9D70DD0F5832}" type="pres">
      <dgm:prSet presAssocID="{A98F329F-A983-4104-9755-6D3EF820B81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DD27BC5-0E24-4D9D-8C8C-714BF6475AF5}" type="pres">
      <dgm:prSet presAssocID="{7E55A848-06B7-45A4-9176-0BC56A13B8B5}" presName="sp" presStyleCnt="0"/>
      <dgm:spPr/>
    </dgm:pt>
    <dgm:pt modelId="{D020D437-09FE-447B-8033-3AA67473B075}" type="pres">
      <dgm:prSet presAssocID="{8A7CD359-0AE7-43A7-80FC-40A2668F6918}" presName="linNode" presStyleCnt="0"/>
      <dgm:spPr/>
    </dgm:pt>
    <dgm:pt modelId="{C73E84B0-DAD7-4DFF-A6F9-A767173F332D}" type="pres">
      <dgm:prSet presAssocID="{8A7CD359-0AE7-43A7-80FC-40A2668F691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447565F-A2D9-48CC-9DB0-6A7F705AD323}" type="presOf" srcId="{C75689DA-3794-45E6-B8AF-3E72FCB14F34}" destId="{E8500C7F-83FB-43C4-B62C-6C59301D2179}" srcOrd="0" destOrd="0" presId="urn:microsoft.com/office/officeart/2005/8/layout/vList5"/>
    <dgm:cxn modelId="{6D5DE84E-A557-4F91-862A-18F4AB06BAEA}" type="presOf" srcId="{8A7CD359-0AE7-43A7-80FC-40A2668F6918}" destId="{C73E84B0-DAD7-4DFF-A6F9-A767173F332D}" srcOrd="0" destOrd="0" presId="urn:microsoft.com/office/officeart/2005/8/layout/vList5"/>
    <dgm:cxn modelId="{05C8D186-ED1C-4481-8F86-82A30E00B010}" srcId="{C1BE177D-6F83-440B-AD88-172F01031A57}" destId="{8A7CD359-0AE7-43A7-80FC-40A2668F6918}" srcOrd="2" destOrd="0" parTransId="{B211C272-C288-48F6-8389-0CA3DB7351AF}" sibTransId="{BDB0F0F5-0912-4A04-8180-1FA98B816634}"/>
    <dgm:cxn modelId="{A9BEE6A8-9607-46B6-AD21-A5D4D6828EC7}" type="presOf" srcId="{A98F329F-A983-4104-9755-6D3EF820B815}" destId="{72509828-5EC7-4F91-94E8-9D70DD0F5832}" srcOrd="0" destOrd="0" presId="urn:microsoft.com/office/officeart/2005/8/layout/vList5"/>
    <dgm:cxn modelId="{A12F44AA-D877-4EBC-9E93-3F651E358C44}" srcId="{C1BE177D-6F83-440B-AD88-172F01031A57}" destId="{A98F329F-A983-4104-9755-6D3EF820B815}" srcOrd="1" destOrd="0" parTransId="{E2DC4D98-74B7-48EC-AA62-CE5453AA3EF5}" sibTransId="{7E55A848-06B7-45A4-9176-0BC56A13B8B5}"/>
    <dgm:cxn modelId="{6B0BB2B2-8EDD-44D6-925B-F42728CDFE99}" srcId="{C1BE177D-6F83-440B-AD88-172F01031A57}" destId="{C75689DA-3794-45E6-B8AF-3E72FCB14F34}" srcOrd="0" destOrd="0" parTransId="{27639CE6-DB68-4FB9-A66F-3EB8C644FA3F}" sibTransId="{04B886D6-FF6E-453E-BD7E-D1DBA505E0A6}"/>
    <dgm:cxn modelId="{73DA82F5-BBB5-40D6-87EC-31F6913946F8}" type="presOf" srcId="{C1BE177D-6F83-440B-AD88-172F01031A57}" destId="{A11E166F-0C50-4340-879C-1260CFD2AC99}" srcOrd="0" destOrd="0" presId="urn:microsoft.com/office/officeart/2005/8/layout/vList5"/>
    <dgm:cxn modelId="{ADCAFC78-396A-4486-9ED5-8F72121E097D}" type="presParOf" srcId="{A11E166F-0C50-4340-879C-1260CFD2AC99}" destId="{D281FBE9-D478-4A79-8785-1E04B03B274B}" srcOrd="0" destOrd="0" presId="urn:microsoft.com/office/officeart/2005/8/layout/vList5"/>
    <dgm:cxn modelId="{3D16B750-C680-42FE-BE00-DE569553BB36}" type="presParOf" srcId="{D281FBE9-D478-4A79-8785-1E04B03B274B}" destId="{E8500C7F-83FB-43C4-B62C-6C59301D2179}" srcOrd="0" destOrd="0" presId="urn:microsoft.com/office/officeart/2005/8/layout/vList5"/>
    <dgm:cxn modelId="{6C3F9D57-781C-430D-940F-AF06537F8B97}" type="presParOf" srcId="{A11E166F-0C50-4340-879C-1260CFD2AC99}" destId="{47390A40-D0E3-4AC7-8B43-42BA1D87229C}" srcOrd="1" destOrd="0" presId="urn:microsoft.com/office/officeart/2005/8/layout/vList5"/>
    <dgm:cxn modelId="{23A01D8D-9A20-448C-BED6-A509C11250D9}" type="presParOf" srcId="{A11E166F-0C50-4340-879C-1260CFD2AC99}" destId="{E65F06D1-B4FB-4C0A-A6EC-53501650CA89}" srcOrd="2" destOrd="0" presId="urn:microsoft.com/office/officeart/2005/8/layout/vList5"/>
    <dgm:cxn modelId="{EEA95124-9287-43D8-A43C-3B7DF975999D}" type="presParOf" srcId="{E65F06D1-B4FB-4C0A-A6EC-53501650CA89}" destId="{72509828-5EC7-4F91-94E8-9D70DD0F5832}" srcOrd="0" destOrd="0" presId="urn:microsoft.com/office/officeart/2005/8/layout/vList5"/>
    <dgm:cxn modelId="{E466D173-CBD2-466B-9BE3-248CECBD9926}" type="presParOf" srcId="{A11E166F-0C50-4340-879C-1260CFD2AC99}" destId="{0DD27BC5-0E24-4D9D-8C8C-714BF6475AF5}" srcOrd="3" destOrd="0" presId="urn:microsoft.com/office/officeart/2005/8/layout/vList5"/>
    <dgm:cxn modelId="{0AAA1CE0-44EB-425B-807D-52EB81BAE9B0}" type="presParOf" srcId="{A11E166F-0C50-4340-879C-1260CFD2AC99}" destId="{D020D437-09FE-447B-8033-3AA67473B075}" srcOrd="4" destOrd="0" presId="urn:microsoft.com/office/officeart/2005/8/layout/vList5"/>
    <dgm:cxn modelId="{3ACBC222-6E1B-4B5B-BAEA-B38EADBDC856}" type="presParOf" srcId="{D020D437-09FE-447B-8033-3AA67473B075}" destId="{C73E84B0-DAD7-4DFF-A6F9-A767173F332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00C7F-83FB-43C4-B62C-6C59301D2179}">
      <dsp:nvSpPr>
        <dsp:cNvPr id="0" name=""/>
        <dsp:cNvSpPr/>
      </dsp:nvSpPr>
      <dsp:spPr>
        <a:xfrm>
          <a:off x="1471414" y="2174"/>
          <a:ext cx="1655340" cy="14349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第一個部分：設定</a:t>
          </a:r>
          <a:r>
            <a:rPr lang="en-US" altLang="zh-TW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x</a:t>
          </a:r>
          <a:r>
            <a:rPr lang="zh-TW" altLang="en-US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的初始值為</a:t>
          </a:r>
          <a:r>
            <a:rPr lang="en-US" altLang="zh-TW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altLang="en-US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，即</a:t>
          </a:r>
          <a:r>
            <a:rPr lang="en-US" altLang="zh-TW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a=1;</a:t>
          </a:r>
          <a:endParaRPr lang="en-US" sz="1600" b="1" kern="1200" dirty="0">
            <a:solidFill>
              <a:schemeClr val="tx1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541462" y="72222"/>
        <a:ext cx="1515244" cy="1294850"/>
      </dsp:txXfrm>
    </dsp:sp>
    <dsp:sp modelId="{72509828-5EC7-4F91-94E8-9D70DD0F5832}">
      <dsp:nvSpPr>
        <dsp:cNvPr id="0" name=""/>
        <dsp:cNvSpPr/>
      </dsp:nvSpPr>
      <dsp:spPr>
        <a:xfrm>
          <a:off x="1471414" y="1508868"/>
          <a:ext cx="1655340" cy="1434946"/>
        </a:xfrm>
        <a:prstGeom prst="roundRect">
          <a:avLst/>
        </a:prstGeom>
        <a:gradFill rotWithShape="0">
          <a:gsLst>
            <a:gs pos="0">
              <a:schemeClr val="accent3">
                <a:hueOff val="3029567"/>
                <a:satOff val="18270"/>
                <a:lumOff val="-11077"/>
                <a:alphaOff val="0"/>
                <a:shade val="85000"/>
                <a:satMod val="130000"/>
              </a:schemeClr>
            </a:gs>
            <a:gs pos="34000">
              <a:schemeClr val="accent3">
                <a:hueOff val="3029567"/>
                <a:satOff val="18270"/>
                <a:lumOff val="-11077"/>
                <a:alphaOff val="0"/>
                <a:shade val="87000"/>
                <a:satMod val="125000"/>
              </a:schemeClr>
            </a:gs>
            <a:gs pos="70000">
              <a:schemeClr val="accent3">
                <a:hueOff val="3029567"/>
                <a:satOff val="18270"/>
                <a:lumOff val="-110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3029567"/>
                <a:satOff val="18270"/>
                <a:lumOff val="-110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第二個部分：設定循環條件，即</a:t>
          </a:r>
          <a:r>
            <a:rPr lang="en-US" altLang="zh-TW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a&lt;=10;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1541462" y="1578916"/>
        <a:ext cx="1515244" cy="1294850"/>
      </dsp:txXfrm>
    </dsp:sp>
    <dsp:sp modelId="{C73E84B0-DAD7-4DFF-A6F9-A767173F332D}">
      <dsp:nvSpPr>
        <dsp:cNvPr id="0" name=""/>
        <dsp:cNvSpPr/>
      </dsp:nvSpPr>
      <dsp:spPr>
        <a:xfrm>
          <a:off x="1471414" y="3015562"/>
          <a:ext cx="1655340" cy="1434946"/>
        </a:xfrm>
        <a:prstGeom prst="roundRect">
          <a:avLst/>
        </a:prstGeom>
        <a:gradFill rotWithShape="0">
          <a:gsLst>
            <a:gs pos="0">
              <a:schemeClr val="accent3">
                <a:hueOff val="6059134"/>
                <a:satOff val="36540"/>
                <a:lumOff val="-22155"/>
                <a:alphaOff val="0"/>
                <a:shade val="85000"/>
                <a:satMod val="130000"/>
              </a:schemeClr>
            </a:gs>
            <a:gs pos="34000">
              <a:schemeClr val="accent3">
                <a:hueOff val="6059134"/>
                <a:satOff val="36540"/>
                <a:lumOff val="-22155"/>
                <a:alphaOff val="0"/>
                <a:shade val="87000"/>
                <a:satMod val="125000"/>
              </a:schemeClr>
            </a:gs>
            <a:gs pos="70000">
              <a:schemeClr val="accent3">
                <a:hueOff val="6059134"/>
                <a:satOff val="36540"/>
                <a:lumOff val="-2215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6059134"/>
                <a:satOff val="36540"/>
                <a:lumOff val="-2215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第三個部分：</a:t>
          </a:r>
          <a:r>
            <a:rPr lang="en-US" altLang="zh-TW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a</a:t>
          </a:r>
          <a:r>
            <a:rPr lang="zh-TW" altLang="en-US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每次增加</a:t>
          </a:r>
          <a:r>
            <a:rPr lang="en-US" altLang="zh-TW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altLang="en-US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，即</a:t>
          </a:r>
          <a:r>
            <a:rPr lang="en-US" altLang="zh-TW" sz="16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a=a+1;</a:t>
          </a:r>
          <a:endParaRPr lang="en-US" sz="1600" b="1" kern="1200" dirty="0">
            <a:solidFill>
              <a:schemeClr val="tx1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541462" y="3085610"/>
        <a:ext cx="1515244" cy="1294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70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22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58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24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6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0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7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45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1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30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56CA4D-78B2-489B-8775-FBADBAFDC01F}" type="datetimeFigureOut">
              <a:rPr lang="zh-TW" altLang="en-US" smtClean="0"/>
              <a:t>2021/7/16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74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拱形 1">
            <a:extLst>
              <a:ext uri="{FF2B5EF4-FFF2-40B4-BE49-F238E27FC236}">
                <a16:creationId xmlns:a16="http://schemas.microsoft.com/office/drawing/2014/main" id="{CCCBDF16-C123-4C25-AF22-00D43FBC89E1}"/>
              </a:ext>
            </a:extLst>
          </p:cNvPr>
          <p:cNvSpPr/>
          <p:nvPr/>
        </p:nvSpPr>
        <p:spPr>
          <a:xfrm rot="15647532">
            <a:off x="565846" y="2369002"/>
            <a:ext cx="3640813" cy="4022584"/>
          </a:xfrm>
          <a:prstGeom prst="blockArc">
            <a:avLst>
              <a:gd name="adj1" fmla="val 10424174"/>
              <a:gd name="adj2" fmla="val 166749"/>
              <a:gd name="adj3" fmla="val 26966"/>
            </a:avLst>
          </a:prstGeom>
          <a:solidFill>
            <a:srgbClr val="1B7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C10FA0D-25D3-4643-998A-A27A35915DAA}"/>
              </a:ext>
            </a:extLst>
          </p:cNvPr>
          <p:cNvSpPr txBox="1"/>
          <p:nvPr/>
        </p:nvSpPr>
        <p:spPr>
          <a:xfrm>
            <a:off x="4928642" y="2512398"/>
            <a:ext cx="666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重複結構</a:t>
            </a: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-for</a:t>
            </a: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36447B5F-78BA-41D1-BE7B-5A1E521D7F23}"/>
              </a:ext>
            </a:extLst>
          </p:cNvPr>
          <p:cNvSpPr/>
          <p:nvPr/>
        </p:nvSpPr>
        <p:spPr>
          <a:xfrm>
            <a:off x="2386252" y="3712727"/>
            <a:ext cx="1208314" cy="1200329"/>
          </a:xfrm>
          <a:prstGeom prst="plus">
            <a:avLst>
              <a:gd name="adj" fmla="val 39510"/>
            </a:avLst>
          </a:prstGeom>
          <a:solidFill>
            <a:srgbClr val="1B7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十字形 9">
            <a:extLst>
              <a:ext uri="{FF2B5EF4-FFF2-40B4-BE49-F238E27FC236}">
                <a16:creationId xmlns:a16="http://schemas.microsoft.com/office/drawing/2014/main" id="{AA0B64D9-7791-478E-96B4-BA7D47160F82}"/>
              </a:ext>
            </a:extLst>
          </p:cNvPr>
          <p:cNvSpPr/>
          <p:nvPr/>
        </p:nvSpPr>
        <p:spPr>
          <a:xfrm>
            <a:off x="3930113" y="3712726"/>
            <a:ext cx="1208314" cy="1200329"/>
          </a:xfrm>
          <a:prstGeom prst="plus">
            <a:avLst>
              <a:gd name="adj" fmla="val 39510"/>
            </a:avLst>
          </a:prstGeom>
          <a:solidFill>
            <a:srgbClr val="1B7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61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31B06B2-69E4-4711-8911-651B46163586}"/>
              </a:ext>
            </a:extLst>
          </p:cNvPr>
          <p:cNvSpPr/>
          <p:nvPr/>
        </p:nvSpPr>
        <p:spPr>
          <a:xfrm>
            <a:off x="4104861" y="0"/>
            <a:ext cx="80871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36" name="內容版面配置區 2"/>
          <p:cNvSpPr>
            <a:spLocks noGrp="1"/>
          </p:cNvSpPr>
          <p:nvPr>
            <p:ph idx="1"/>
          </p:nvPr>
        </p:nvSpPr>
        <p:spPr>
          <a:xfrm>
            <a:off x="4969565" y="800100"/>
            <a:ext cx="5910469" cy="5257800"/>
          </a:xfrm>
        </p:spPr>
        <p:txBody>
          <a:bodyPr anchor="ctr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ysClr val="windowText" lastClr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簡潔多了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ysClr val="windowText" lastClr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特別適合用在循環計數，如重複</a:t>
            </a:r>
            <a:r>
              <a:rPr lang="en-US" altLang="zh-TW" sz="2800" dirty="0">
                <a:solidFill>
                  <a:sysClr val="windowText" lastClr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</a:t>
            </a:r>
            <a:r>
              <a:rPr lang="zh-TW" altLang="en-US" sz="2800" dirty="0">
                <a:solidFill>
                  <a:sysClr val="windowText" lastClr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次，或重複</a:t>
            </a:r>
            <a:r>
              <a:rPr lang="en-US" altLang="zh-TW" sz="2800" dirty="0">
                <a:solidFill>
                  <a:sysClr val="windowText" lastClr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zh-TW" altLang="en-US" sz="2800" dirty="0">
                <a:solidFill>
                  <a:sysClr val="windowText" lastClr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ysClr val="windowText" lastClr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並不是所有狀況都比</a:t>
            </a:r>
            <a:r>
              <a:rPr lang="en-US" altLang="zh-TW" sz="2800" dirty="0">
                <a:solidFill>
                  <a:sysClr val="windowText" lastClr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while</a:t>
            </a:r>
            <a:r>
              <a:rPr lang="zh-TW" altLang="en-US" sz="2800" dirty="0">
                <a:solidFill>
                  <a:sysClr val="windowText" lastClr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好用喔</a:t>
            </a:r>
          </a:p>
        </p:txBody>
      </p:sp>
      <p:pic>
        <p:nvPicPr>
          <p:cNvPr id="6" name="圖片 5" descr="v9.png">
            <a:extLst>
              <a:ext uri="{FF2B5EF4-FFF2-40B4-BE49-F238E27FC236}">
                <a16:creationId xmlns:a16="http://schemas.microsoft.com/office/drawing/2014/main" id="{222AF4B8-3A6C-41A6-9833-D45794B2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7AA76C-ECBD-4B56-A6A1-4EBE2E6111CE}"/>
              </a:ext>
            </a:extLst>
          </p:cNvPr>
          <p:cNvSpPr txBox="1"/>
          <p:nvPr/>
        </p:nvSpPr>
        <p:spPr>
          <a:xfrm>
            <a:off x="764071" y="2175808"/>
            <a:ext cx="31817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</a:t>
            </a: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是否比</a:t>
            </a:r>
            <a:r>
              <a:rPr lang="en-US" altLang="zh-TW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while</a:t>
            </a:r>
            <a:br>
              <a:rPr lang="en-US" altLang="zh-TW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好用呢</a:t>
            </a:r>
            <a:r>
              <a:rPr lang="en-US" altLang="zh-TW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5A9C6D8-17AC-4FD2-8604-2EA88D57E523}"/>
              </a:ext>
            </a:extLst>
          </p:cNvPr>
          <p:cNvCxnSpPr>
            <a:cxnSpLocks/>
          </p:cNvCxnSpPr>
          <p:nvPr/>
        </p:nvCxnSpPr>
        <p:spPr>
          <a:xfrm>
            <a:off x="898248" y="4075043"/>
            <a:ext cx="291340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5778500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標題 1"/>
          <p:cNvSpPr>
            <a:spLocks noGrp="1"/>
          </p:cNvSpPr>
          <p:nvPr>
            <p:ph type="title" idx="4294967295"/>
          </p:nvPr>
        </p:nvSpPr>
        <p:spPr>
          <a:xfrm>
            <a:off x="642937" y="4664074"/>
            <a:ext cx="10906125" cy="1114425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zh-TW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lang="en-US" altLang="zh-TW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C++</a:t>
            </a:r>
            <a:r>
              <a:rPr lang="zh-CN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</a:t>
            </a:r>
            <a:r>
              <a:rPr lang="zh-TW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有三種迴圈結構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D965E4-EE0B-415F-9CD7-0C10EE021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4" t="52977" r="78805" b="28905"/>
          <a:stretch/>
        </p:blipFill>
        <p:spPr>
          <a:xfrm>
            <a:off x="439737" y="1728274"/>
            <a:ext cx="3314065" cy="203199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1B2C0F2-5E84-4FAD-81F1-D21E683BC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1" t="53467" r="80398" b="29474"/>
          <a:stretch/>
        </p:blipFill>
        <p:spPr>
          <a:xfrm>
            <a:off x="4126816" y="1728275"/>
            <a:ext cx="3155769" cy="203199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E3D8886-67AA-41E0-8281-DBED4027B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4" t="52709" r="68944" b="35619"/>
          <a:stretch/>
        </p:blipFill>
        <p:spPr>
          <a:xfrm>
            <a:off x="7436937" y="2314574"/>
            <a:ext cx="4503420" cy="1114426"/>
          </a:xfrm>
          <a:prstGeom prst="rect">
            <a:avLst/>
          </a:prstGeom>
        </p:spPr>
      </p:pic>
      <p:pic>
        <p:nvPicPr>
          <p:cNvPr id="8" name="圖片 7" descr="v9.png">
            <a:extLst>
              <a:ext uri="{FF2B5EF4-FFF2-40B4-BE49-F238E27FC236}">
                <a16:creationId xmlns:a16="http://schemas.microsoft.com/office/drawing/2014/main" id="{D688B8FD-79F9-47F3-9F5C-312398340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9" descr="一張含有 物件 的圖片&#10;&#10;描述是以高可信度產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9" y="278089"/>
            <a:ext cx="8882062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文字方塊 10"/>
          <p:cNvSpPr txBox="1">
            <a:spLocks noChangeArrowheads="1"/>
          </p:cNvSpPr>
          <p:nvPr/>
        </p:nvSpPr>
        <p:spPr bwMode="auto">
          <a:xfrm>
            <a:off x="3214997" y="2667776"/>
            <a:ext cx="3757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出1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到10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的和</a:t>
            </a: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100" name="文字方塊 1"/>
          <p:cNvSpPr txBox="1">
            <a:spLocks noChangeArrowheads="1"/>
          </p:cNvSpPr>
          <p:nvPr/>
        </p:nvSpPr>
        <p:spPr bwMode="auto">
          <a:xfrm>
            <a:off x="6469364" y="4648775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問題</a:t>
            </a:r>
          </a:p>
        </p:txBody>
      </p:sp>
      <p:pic>
        <p:nvPicPr>
          <p:cNvPr id="5" name="圖片 4" descr="v9.png">
            <a:extLst>
              <a:ext uri="{FF2B5EF4-FFF2-40B4-BE49-F238E27FC236}">
                <a16:creationId xmlns:a16="http://schemas.microsoft.com/office/drawing/2014/main" id="{738DBA25-9E84-4BF4-B5AC-3F8B69FE0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文字方塊 3"/>
          <p:cNvSpPr txBox="1">
            <a:spLocks noChangeArrowheads="1"/>
          </p:cNvSpPr>
          <p:nvPr/>
        </p:nvSpPr>
        <p:spPr bwMode="auto">
          <a:xfrm>
            <a:off x="2360881" y="4442175"/>
            <a:ext cx="2593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</a:t>
            </a:r>
            <a:r>
              <a:rPr lang="en-US" altLang="zh-TW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do…while</a:t>
            </a:r>
            <a:r>
              <a:rPr lang="zh-TW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</a:t>
            </a:r>
          </a:p>
        </p:txBody>
      </p:sp>
      <p:sp>
        <p:nvSpPr>
          <p:cNvPr id="5125" name="文字方塊 4"/>
          <p:cNvSpPr txBox="1">
            <a:spLocks noChangeArrowheads="1"/>
          </p:cNvSpPr>
          <p:nvPr/>
        </p:nvSpPr>
        <p:spPr bwMode="auto">
          <a:xfrm>
            <a:off x="7818504" y="4438005"/>
            <a:ext cx="1821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</a:t>
            </a:r>
            <a:r>
              <a:rPr lang="en-US" altLang="zh-TW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while</a:t>
            </a:r>
            <a:r>
              <a:rPr lang="zh-TW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5108" b="8871"/>
          <a:stretch/>
        </p:blipFill>
        <p:spPr>
          <a:xfrm>
            <a:off x="1643134" y="1759226"/>
            <a:ext cx="4029474" cy="21315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34766" r="12466" b="9759"/>
          <a:stretch/>
        </p:blipFill>
        <p:spPr>
          <a:xfrm>
            <a:off x="6519395" y="1759224"/>
            <a:ext cx="4029471" cy="2131533"/>
          </a:xfrm>
          <a:prstGeom prst="rect">
            <a:avLst/>
          </a:prstGeom>
        </p:spPr>
      </p:pic>
      <p:pic>
        <p:nvPicPr>
          <p:cNvPr id="6" name="圖片 5" descr="v9.png">
            <a:extLst>
              <a:ext uri="{FF2B5EF4-FFF2-40B4-BE49-F238E27FC236}">
                <a16:creationId xmlns:a16="http://schemas.microsoft.com/office/drawing/2014/main" id="{70B8F384-D4D6-4F29-95C5-4ECCEAAF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4" y="279400"/>
            <a:ext cx="58293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915186" y="2103427"/>
            <a:ext cx="26981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有比</a:t>
            </a:r>
            <a:r>
              <a:rPr lang="en-US" altLang="zh-TW" sz="2800" b="1" dirty="0">
                <a:solidFill>
                  <a:schemeClr val="bg1">
                    <a:lumMod val="9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更簡潔的寫法喔</a:t>
            </a:r>
          </a:p>
        </p:txBody>
      </p:sp>
      <p:pic>
        <p:nvPicPr>
          <p:cNvPr id="4" name="圖片 3" descr="v9.png">
            <a:extLst>
              <a:ext uri="{FF2B5EF4-FFF2-40B4-BE49-F238E27FC236}">
                <a16:creationId xmlns:a16="http://schemas.microsoft.com/office/drawing/2014/main" id="{376D3D32-44CA-4D85-8254-7DC0C0D54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</a:t>
            </a:r>
            <a:r>
              <a:rPr lang="zh-TW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語句執行過程                                            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219200" y="2321153"/>
            <a:ext cx="10515600" cy="23272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for(</a:t>
            </a:r>
            <a:r>
              <a:rPr lang="zh-TW" altLang="en-US" sz="28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控制變數初始化表達式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</a:t>
            </a:r>
            <a:r>
              <a:rPr lang="zh-TW" altLang="en-US" sz="2800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條件表達式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</a:t>
            </a:r>
            <a:r>
              <a:rPr lang="zh-TW" altLang="en-US" sz="2800" dirty="0">
                <a:solidFill>
                  <a:srgbClr val="8AB8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增量表達式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{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28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語句</a:t>
            </a:r>
            <a:r>
              <a:rPr lang="en-US" altLang="zh-TW" sz="28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TW" sz="28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28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語句</a:t>
            </a:r>
            <a:r>
              <a:rPr lang="en-US" altLang="zh-TW" sz="28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}</a:t>
            </a:r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52524"/>
              </p:ext>
            </p:extLst>
          </p:nvPr>
        </p:nvGraphicFramePr>
        <p:xfrm>
          <a:off x="4206875" y="4480539"/>
          <a:ext cx="7339468" cy="1503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2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執行控制變數初始化語句，使控制變數獲得一個初值</a:t>
                      </a:r>
                    </a:p>
                  </a:txBody>
                  <a:tcPr marT="45710" marB="4571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78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rgbClr val="1B7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判斷控制變數是否滿足條件表達式，若滿足條件則執行迴圈內部</a:t>
                      </a:r>
                    </a:p>
                  </a:txBody>
                  <a:tcPr marT="45710" marB="45710">
                    <a:solidFill>
                      <a:srgbClr val="1B7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執行迴圈內部</a:t>
                      </a:r>
                    </a:p>
                  </a:txBody>
                  <a:tcPr marT="45710" marB="4571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rgbClr val="8AB8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根據增量表達式，計算出新變數值</a:t>
                      </a:r>
                    </a:p>
                  </a:txBody>
                  <a:tcPr marT="45710" marB="45710">
                    <a:solidFill>
                      <a:srgbClr val="8AB8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81" name="文字方塊 5"/>
          <p:cNvSpPr txBox="1">
            <a:spLocks noChangeArrowheads="1"/>
          </p:cNvSpPr>
          <p:nvPr/>
        </p:nvSpPr>
        <p:spPr bwMode="auto">
          <a:xfrm>
            <a:off x="2838450" y="19431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①</a:t>
            </a:r>
            <a:endParaRPr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88038" y="1895475"/>
            <a:ext cx="415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②</a:t>
            </a:r>
            <a:endParaRPr lang="zh-TW" altLang="en-US" dirty="0">
              <a:solidFill>
                <a:srgbClr val="1B70E4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90950" y="3516313"/>
            <a:ext cx="4159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③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994991" y="1874700"/>
            <a:ext cx="4143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8AB8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④</a:t>
            </a:r>
            <a:endParaRPr lang="zh-TW" altLang="en-US" dirty="0">
              <a:solidFill>
                <a:srgbClr val="8AB833"/>
              </a:solidFill>
            </a:endParaRPr>
          </a:p>
        </p:txBody>
      </p:sp>
      <p:sp>
        <p:nvSpPr>
          <p:cNvPr id="15" name="箭號: 弧形右彎 14"/>
          <p:cNvSpPr/>
          <p:nvPr/>
        </p:nvSpPr>
        <p:spPr>
          <a:xfrm flipV="1">
            <a:off x="3419475" y="4829175"/>
            <a:ext cx="742950" cy="1014413"/>
          </a:xfrm>
          <a:prstGeom prst="curv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" name="圖片 9" descr="v9.png">
            <a:extLst>
              <a:ext uri="{FF2B5EF4-FFF2-40B4-BE49-F238E27FC236}">
                <a16:creationId xmlns:a16="http://schemas.microsoft.com/office/drawing/2014/main" id="{7914CFCC-EEDA-4645-9706-9B24CAC4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097280" y="258417"/>
            <a:ext cx="10180320" cy="14789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</a:t>
            </a:r>
            <a:r>
              <a:rPr lang="zh-TW" altLang="en-US" sz="4000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br>
              <a:rPr lang="en-US" altLang="zh-TW" sz="4000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將初始值、條件表達式與條件改變寫到結構中</a:t>
            </a:r>
          </a:p>
        </p:txBody>
      </p:sp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1290278" y="2157948"/>
            <a:ext cx="6096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#include &lt;</a:t>
            </a:r>
            <a:r>
              <a:rPr lang="en-US" altLang="zh-TW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iostream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&gt;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nt main()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int x;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for(</a:t>
            </a:r>
            <a:r>
              <a:rPr lang="zh-TW" altLang="en-US" sz="24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x=1</a:t>
            </a:r>
            <a:r>
              <a:rPr lang="zh-TW" altLang="en-US" sz="2400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;x&lt;=10</a:t>
            </a:r>
            <a:r>
              <a:rPr lang="zh-TW" altLang="en-US" sz="2400" dirty="0">
                <a:solidFill>
                  <a:srgbClr val="8AB8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;x=x+1){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24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n-US" altLang="zh-TW" sz="240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cout</a:t>
            </a:r>
            <a:r>
              <a:rPr lang="en-US" altLang="zh-TW" sz="24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&lt;&lt;x&lt;&lt;</a:t>
            </a:r>
            <a:r>
              <a:rPr lang="en-US" altLang="zh-TW" sz="240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endl</a:t>
            </a:r>
            <a:r>
              <a:rPr lang="en-US" altLang="zh-TW" sz="24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</a:t>
            </a:r>
            <a:endParaRPr lang="zh-TW" altLang="en-US" sz="2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return 0;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}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771849"/>
              </p:ext>
            </p:extLst>
          </p:nvPr>
        </p:nvGraphicFramePr>
        <p:xfrm>
          <a:off x="7134426" y="2415209"/>
          <a:ext cx="4047096" cy="2566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687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4" marR="91454" marT="45717" marB="4571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設定初值</a:t>
                      </a:r>
                      <a:endParaRPr lang="en-US" altLang="zh-TW" sz="18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使得</a:t>
                      </a: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x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為</a:t>
                      </a: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54" marR="91454" marT="45717" marB="45717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687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4" marR="91454" marT="45717" marB="45717">
                    <a:solidFill>
                      <a:srgbClr val="1B7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是否滿足條件式</a:t>
                      </a:r>
                      <a:endParaRPr lang="en-US" altLang="zh-TW" sz="18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x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是否小於等於</a:t>
                      </a: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54" marR="91454" marT="45717" marB="45717">
                    <a:solidFill>
                      <a:srgbClr val="1B7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687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4" marR="91454" marT="45717" marB="4571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迴圈內部</a:t>
                      </a:r>
                      <a:endParaRPr lang="en-US" altLang="zh-TW" sz="18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印出</a:t>
                      </a: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x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54" marR="91454" marT="45717" marB="45717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87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4" marR="91454" marT="45717" marB="45717">
                    <a:solidFill>
                      <a:srgbClr val="8AB8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計算變量</a:t>
                      </a:r>
                      <a:endParaRPr lang="en-US" altLang="zh-TW" sz="18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X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每一次遞增</a:t>
                      </a: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54" marR="91454" marT="45717" marB="45717">
                    <a:solidFill>
                      <a:srgbClr val="8AB8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箭號: 弧形右彎 5"/>
          <p:cNvSpPr/>
          <p:nvPr/>
        </p:nvSpPr>
        <p:spPr>
          <a:xfrm flipV="1">
            <a:off x="6327653" y="3086164"/>
            <a:ext cx="713118" cy="1600835"/>
          </a:xfrm>
          <a:prstGeom prst="curv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206" name="文字方塊 5"/>
          <p:cNvSpPr txBox="1">
            <a:spLocks noChangeArrowheads="1"/>
          </p:cNvSpPr>
          <p:nvPr/>
        </p:nvSpPr>
        <p:spPr bwMode="auto">
          <a:xfrm>
            <a:off x="2949374" y="3059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①</a:t>
            </a:r>
            <a:endParaRPr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80211" y="3059112"/>
            <a:ext cx="4159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②</a:t>
            </a:r>
            <a:endParaRPr lang="zh-TW" altLang="en-US" dirty="0">
              <a:solidFill>
                <a:srgbClr val="1B70E4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61977" y="3701638"/>
            <a:ext cx="415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③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28811" y="3059113"/>
            <a:ext cx="4143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8AB8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④</a:t>
            </a:r>
            <a:endParaRPr lang="zh-TW" altLang="en-US" dirty="0">
              <a:solidFill>
                <a:srgbClr val="8AB833"/>
              </a:solidFill>
            </a:endParaRPr>
          </a:p>
        </p:txBody>
      </p:sp>
      <p:pic>
        <p:nvPicPr>
          <p:cNvPr id="11" name="圖片 10" descr="v9.png">
            <a:extLst>
              <a:ext uri="{FF2B5EF4-FFF2-40B4-BE49-F238E27FC236}">
                <a16:creationId xmlns:a16="http://schemas.microsoft.com/office/drawing/2014/main" id="{5F0EB718-D206-487A-A167-F9328494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9" descr="一張含有 物件 的圖片&#10;&#10;描述是以高可信度產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71" y="258210"/>
            <a:ext cx="8882062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文字方塊 10"/>
          <p:cNvSpPr txBox="1">
            <a:spLocks noChangeArrowheads="1"/>
          </p:cNvSpPr>
          <p:nvPr/>
        </p:nvSpPr>
        <p:spPr bwMode="auto">
          <a:xfrm>
            <a:off x="3889459" y="2782669"/>
            <a:ext cx="2372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出1到10</a:t>
            </a:r>
          </a:p>
        </p:txBody>
      </p:sp>
      <p:sp>
        <p:nvSpPr>
          <p:cNvPr id="4100" name="文字方塊 1"/>
          <p:cNvSpPr txBox="1">
            <a:spLocks noChangeArrowheads="1"/>
          </p:cNvSpPr>
          <p:nvPr/>
        </p:nvSpPr>
        <p:spPr bwMode="auto">
          <a:xfrm>
            <a:off x="6429607" y="4688051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問題</a:t>
            </a:r>
          </a:p>
        </p:txBody>
      </p:sp>
      <p:pic>
        <p:nvPicPr>
          <p:cNvPr id="5" name="圖片 4" descr="v9.png">
            <a:extLst>
              <a:ext uri="{FF2B5EF4-FFF2-40B4-BE49-F238E27FC236}">
                <a16:creationId xmlns:a16="http://schemas.microsoft.com/office/drawing/2014/main" id="{B25FE046-D02E-4916-950E-90C9824A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</a:t>
            </a:r>
            <a:r>
              <a:rPr lang="en-US" altLang="zh-TW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while</a:t>
            </a:r>
            <a:r>
              <a:rPr lang="zh-TW" altLang="en-US" b="1" dirty="0">
                <a:solidFill>
                  <a:srgbClr val="1B70E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的三個部分，精簡為一行</a:t>
            </a:r>
          </a:p>
        </p:txBody>
      </p:sp>
      <p:graphicFrame>
        <p:nvGraphicFramePr>
          <p:cNvPr id="3" name="內容版面配置區 2"/>
          <p:cNvGraphicFramePr/>
          <p:nvPr>
            <p:extLst>
              <p:ext uri="{D42A27DB-BD31-4B8C-83A1-F6EECF244321}">
                <p14:modId xmlns:p14="http://schemas.microsoft.com/office/powerpoint/2010/main" val="1245562271"/>
              </p:ext>
            </p:extLst>
          </p:nvPr>
        </p:nvGraphicFramePr>
        <p:xfrm>
          <a:off x="1634435" y="1826812"/>
          <a:ext cx="4598169" cy="445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5059680" y="2986434"/>
            <a:ext cx="609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dirty="0">
                <a:solidFill>
                  <a:srgbClr val="C00000"/>
                </a:solidFill>
                <a:latin typeface="+mn-lt"/>
                <a:ea typeface="Microsoft JhengHei" panose="020B0604030504040204" pitchFamily="34" charset="-120"/>
              </a:rPr>
              <a:t>for(x=1;x&lt;=10;x=x+1){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+mn-lt"/>
                <a:ea typeface="Microsoft JhengHei" panose="020B0604030504040204" pitchFamily="34" charset="-120"/>
              </a:rPr>
              <a:t>		</a:t>
            </a:r>
            <a:r>
              <a:rPr lang="en-US" altLang="zh-TW" dirty="0" err="1">
                <a:latin typeface="+mn-lt"/>
                <a:ea typeface="Microsoft JhengHei" panose="020B0604030504040204" pitchFamily="34" charset="-120"/>
              </a:rPr>
              <a:t>cout</a:t>
            </a:r>
            <a:r>
              <a:rPr lang="en-US" altLang="zh-TW" dirty="0">
                <a:latin typeface="+mn-lt"/>
                <a:ea typeface="Microsoft JhengHei" panose="020B0604030504040204" pitchFamily="34" charset="-120"/>
              </a:rPr>
              <a:t>&lt;&lt;x&lt;&lt;</a:t>
            </a:r>
            <a:r>
              <a:rPr lang="en-US" altLang="zh-TW" dirty="0" err="1">
                <a:latin typeface="+mn-lt"/>
                <a:ea typeface="Microsoft JhengHei" panose="020B0604030504040204" pitchFamily="34" charset="-120"/>
              </a:rPr>
              <a:t>endl</a:t>
            </a:r>
            <a:r>
              <a:rPr lang="en-US" altLang="zh-TW" dirty="0">
                <a:latin typeface="+mn-lt"/>
                <a:ea typeface="Microsoft JhengHei" panose="020B0604030504040204" pitchFamily="34" charset="-120"/>
              </a:rPr>
              <a:t>;</a:t>
            </a:r>
            <a:endParaRPr lang="zh-TW" altLang="en-US" dirty="0">
              <a:latin typeface="+mn-lt"/>
              <a:ea typeface="Microsoft JhengHei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+mn-lt"/>
                <a:ea typeface="Microsoft JhengHei" panose="020B0604030504040204" pitchFamily="34" charset="-120"/>
              </a:rPr>
              <a:t>	</a:t>
            </a:r>
            <a:r>
              <a:rPr lang="zh-TW" altLang="en-US" dirty="0">
                <a:solidFill>
                  <a:srgbClr val="C00000"/>
                </a:solidFill>
                <a:latin typeface="+mn-lt"/>
                <a:ea typeface="Microsoft JhengHei" panose="020B0604030504040204" pitchFamily="34" charset="-120"/>
              </a:rPr>
              <a:t>}</a:t>
            </a:r>
          </a:p>
        </p:txBody>
      </p:sp>
      <p:pic>
        <p:nvPicPr>
          <p:cNvPr id="5" name="圖片 4" descr="v9.png">
            <a:extLst>
              <a:ext uri="{FF2B5EF4-FFF2-40B4-BE49-F238E27FC236}">
                <a16:creationId xmlns:a16="http://schemas.microsoft.com/office/drawing/2014/main" id="{9EDA528B-053B-43CA-8D91-E928C4142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344</Words>
  <Application>Microsoft Office PowerPoint</Application>
  <PresentationFormat>寬螢幕</PresentationFormat>
  <Paragraphs>64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Microsoft JhengHei</vt:lpstr>
      <vt:lpstr>Microsoft JhengHei</vt:lpstr>
      <vt:lpstr>Arial</vt:lpstr>
      <vt:lpstr>Calibri</vt:lpstr>
      <vt:lpstr>Calibri Light</vt:lpstr>
      <vt:lpstr>回顧</vt:lpstr>
      <vt:lpstr>PowerPoint 簡報</vt:lpstr>
      <vt:lpstr>在C++中有三種迴圈結構</vt:lpstr>
      <vt:lpstr>PowerPoint 簡報</vt:lpstr>
      <vt:lpstr>PowerPoint 簡報</vt:lpstr>
      <vt:lpstr>PowerPoint 簡報</vt:lpstr>
      <vt:lpstr>for語句執行過程                                             </vt:lpstr>
      <vt:lpstr>for： 將初始值、條件表達式與條件改變寫到結構中</vt:lpstr>
      <vt:lpstr>PowerPoint 簡報</vt:lpstr>
      <vt:lpstr>將while的三個部分，精簡為一行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楊靜怡</dc:creator>
  <cp:lastModifiedBy>sonya chen</cp:lastModifiedBy>
  <cp:revision>115</cp:revision>
  <dcterms:created xsi:type="dcterms:W3CDTF">2017-12-11T01:55:00Z</dcterms:created>
  <dcterms:modified xsi:type="dcterms:W3CDTF">2021-07-15T16:19:16Z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