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3"/>
  </p:notesMasterIdLst>
  <p:sldIdLst>
    <p:sldId id="326" r:id="rId2"/>
    <p:sldId id="271" r:id="rId3"/>
    <p:sldId id="277" r:id="rId4"/>
    <p:sldId id="280" r:id="rId5"/>
    <p:sldId id="282" r:id="rId6"/>
    <p:sldId id="285" r:id="rId7"/>
    <p:sldId id="284" r:id="rId8"/>
    <p:sldId id="291" r:id="rId9"/>
    <p:sldId id="286" r:id="rId10"/>
    <p:sldId id="287" r:id="rId11"/>
    <p:sldId id="281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96" d="100"/>
          <a:sy n="96" d="100"/>
        </p:scale>
        <p:origin x="4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ACB2F-F469-4F6C-BC2E-E73128EB03FD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91921-AC77-4116-80AA-A47DF4BBD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287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68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28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778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121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16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93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57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233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49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3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811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56CA4D-78B2-489B-8775-FBADBAFDC01F}" type="datetimeFigureOut">
              <a:rPr lang="zh-TW" altLang="en-US" smtClean="0"/>
              <a:t>2021/7/19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89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5647532">
            <a:off x="565846" y="2369002"/>
            <a:ext cx="3640813" cy="4022584"/>
          </a:xfrm>
          <a:prstGeom prst="blockArc">
            <a:avLst>
              <a:gd name="adj1" fmla="val 10424174"/>
              <a:gd name="adj2" fmla="val 166749"/>
              <a:gd name="adj3" fmla="val 26966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4928642" y="2261506"/>
            <a:ext cx="66682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重複結構</a:t>
            </a:r>
            <a:b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r>
              <a:rPr kumimoji="0" lang="en-US" altLang="zh-TW" sz="72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kumimoji="0" lang="zh-TW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巢狀迴圈</a:t>
            </a:r>
            <a:endParaRPr kumimoji="0" lang="zh-TW" altLang="en-US" sz="7200" b="0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2386252" y="371272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3930113" y="3712726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6618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250479"/>
            <a:ext cx="10058400" cy="1450757"/>
          </a:xfrm>
        </p:spPr>
        <p:txBody>
          <a:bodyPr/>
          <a:lstStyle/>
          <a:p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想想可以再找出什麼規律？</a:t>
            </a:r>
            <a:endParaRPr lang="zh-TW" altLang="en-US" b="1" dirty="0">
              <a:solidFill>
                <a:srgbClr val="1B70E4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283"/>
          <a:stretch/>
        </p:blipFill>
        <p:spPr>
          <a:xfrm>
            <a:off x="3243985" y="1852088"/>
            <a:ext cx="6061576" cy="4342621"/>
          </a:xfrm>
          <a:prstGeom prst="rect">
            <a:avLst/>
          </a:prstGeom>
          <a:ln w="12700">
            <a:noFill/>
          </a:ln>
        </p:spPr>
      </p:pic>
      <p:sp>
        <p:nvSpPr>
          <p:cNvPr id="4" name="流程圖: 替代程序 3"/>
          <p:cNvSpPr/>
          <p:nvPr/>
        </p:nvSpPr>
        <p:spPr>
          <a:xfrm>
            <a:off x="4148499" y="3059723"/>
            <a:ext cx="468924" cy="369277"/>
          </a:xfrm>
          <a:prstGeom prst="flowChartAlternateProcess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流程圖: 替代程序 4"/>
          <p:cNvSpPr/>
          <p:nvPr/>
        </p:nvSpPr>
        <p:spPr>
          <a:xfrm>
            <a:off x="4182198" y="4188108"/>
            <a:ext cx="468924" cy="403393"/>
          </a:xfrm>
          <a:prstGeom prst="flowChartAlternateProcess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 descr="v9.png">
            <a:extLst>
              <a:ext uri="{FF2B5EF4-FFF2-40B4-BE49-F238E27FC236}">
                <a16:creationId xmlns:a16="http://schemas.microsoft.com/office/drawing/2014/main" id="{C4044115-4F75-46AA-9FDC-CD96CAC4D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742229" y="5162611"/>
            <a:ext cx="88904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宋体" panose="02010600030101010101" pitchFamily="2" charset="-122"/>
              </a:rPr>
              <a:t>j</a:t>
            </a:r>
            <a:r>
              <a:rPr lang="zh-TW" altLang="en-US" sz="2000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宋体" panose="02010600030101010101" pitchFamily="2" charset="-122"/>
              </a:rPr>
              <a:t>為外層迴圈的控制變數，</a:t>
            </a:r>
            <a:r>
              <a:rPr lang="en-US" altLang="zh-TW" sz="2000" dirty="0" err="1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宋体" panose="02010600030101010101" pitchFamily="2" charset="-122"/>
              </a:rPr>
              <a:t>i</a:t>
            </a:r>
            <a:r>
              <a:rPr lang="zh-TW" altLang="en-US" sz="2000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宋体" panose="02010600030101010101" pitchFamily="2" charset="-122"/>
              </a:rPr>
              <a:t>為內層迴圈的控制變數。</a:t>
            </a:r>
          </a:p>
          <a:p>
            <a:r>
              <a:rPr lang="zh-TW" altLang="en-US" sz="2000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宋体" panose="02010600030101010101" pitchFamily="2" charset="-122"/>
              </a:rPr>
              <a:t>符合外層迴圈的判斷條件</a:t>
            </a:r>
            <a:r>
              <a:rPr lang="en-US" altLang="zh-TW" sz="2000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宋体" panose="02010600030101010101" pitchFamily="2" charset="-122"/>
              </a:rPr>
              <a:t>(j&lt;=9)</a:t>
            </a:r>
            <a:r>
              <a:rPr lang="zh-TW" altLang="en-US" sz="2000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宋体" panose="02010600030101010101" pitchFamily="2" charset="-122"/>
              </a:rPr>
              <a:t>，進入內層迴圈主體，繼續執行，直至條件不符合再跳出至外層迴圈。</a:t>
            </a:r>
            <a:endParaRPr lang="zh-TW" altLang="en-US" sz="2000" dirty="0">
              <a:solidFill>
                <a:srgbClr val="1B70E4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82"/>
          <a:stretch/>
        </p:blipFill>
        <p:spPr>
          <a:xfrm>
            <a:off x="624531" y="1088385"/>
            <a:ext cx="10483606" cy="3078345"/>
          </a:xfrm>
          <a:prstGeom prst="rect">
            <a:avLst/>
          </a:prstGeom>
        </p:spPr>
      </p:pic>
      <p:sp>
        <p:nvSpPr>
          <p:cNvPr id="8" name="語音泡泡: 圓角矩形 7"/>
          <p:cNvSpPr/>
          <p:nvPr/>
        </p:nvSpPr>
        <p:spPr>
          <a:xfrm>
            <a:off x="4042132" y="4019844"/>
            <a:ext cx="3648404" cy="946604"/>
          </a:xfrm>
          <a:prstGeom prst="wedgeRoundRectCallout">
            <a:avLst>
              <a:gd name="adj1" fmla="val -50060"/>
              <a:gd name="adj2" fmla="val -152163"/>
              <a:gd name="adj3" fmla="val 1666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37898" y="4230442"/>
            <a:ext cx="2856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格式空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格，使得排列整齊</a:t>
            </a:r>
            <a:b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(#include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</a:t>
            </a:r>
            <a:r>
              <a:rPr lang="en-US" altLang="zh-TW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iomanip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&gt;)</a:t>
            </a:r>
            <a:endParaRPr lang="zh-TW" alt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6" name="圖片 5" descr="v9.png">
            <a:extLst>
              <a:ext uri="{FF2B5EF4-FFF2-40B4-BE49-F238E27FC236}">
                <a16:creationId xmlns:a16="http://schemas.microsoft.com/office/drawing/2014/main" id="{9691B268-9F7B-4CAF-AE39-2B93CF961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856" y="308114"/>
            <a:ext cx="5774882" cy="6062869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4219083" y="2139219"/>
            <a:ext cx="35028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>
                <a:solidFill>
                  <a:schemeClr val="bg1">
                    <a:lumMod val="8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就像</a:t>
            </a:r>
            <a:r>
              <a:rPr lang="en-US" altLang="zh-TW" sz="3600" dirty="0">
                <a:solidFill>
                  <a:schemeClr val="bg1">
                    <a:lumMod val="8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if</a:t>
            </a:r>
            <a:r>
              <a:rPr lang="zh-TW" altLang="en-US" sz="3600" dirty="0">
                <a:solidFill>
                  <a:schemeClr val="bg1">
                    <a:lumMod val="8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裡面有</a:t>
            </a:r>
            <a:r>
              <a:rPr lang="en-US" altLang="zh-TW" sz="3600" dirty="0">
                <a:solidFill>
                  <a:schemeClr val="bg1">
                    <a:lumMod val="8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if</a:t>
            </a:r>
            <a:r>
              <a:rPr lang="zh-TW" altLang="en-US" sz="3600" dirty="0">
                <a:solidFill>
                  <a:schemeClr val="bg1">
                    <a:lumMod val="8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</a:p>
          <a:p>
            <a:r>
              <a:rPr lang="zh-TW" altLang="en-US" sz="3600" dirty="0">
                <a:solidFill>
                  <a:schemeClr val="bg1">
                    <a:lumMod val="8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巢狀</a:t>
            </a:r>
          </a:p>
        </p:txBody>
      </p:sp>
      <p:pic>
        <p:nvPicPr>
          <p:cNvPr id="4" name="圖片 3" descr="v9.png">
            <a:extLst>
              <a:ext uri="{FF2B5EF4-FFF2-40B4-BE49-F238E27FC236}">
                <a16:creationId xmlns:a16="http://schemas.microsoft.com/office/drawing/2014/main" id="{BE2E287D-B9F0-4427-B164-E5C85092E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一張含有 物件 的圖片&#10;&#10;描述是以高可信度產生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379" y="257648"/>
            <a:ext cx="8881241" cy="6505517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3604087" y="2344980"/>
            <a:ext cx="3028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輸出</a:t>
            </a:r>
            <a:r>
              <a:rPr lang="en-US" altLang="zh-CN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99</a:t>
            </a:r>
            <a:r>
              <a:rPr lang="zh-CN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乘法表</a:t>
            </a:r>
            <a:endParaRPr lang="zh-TW" alt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533239" y="467718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問題</a:t>
            </a:r>
          </a:p>
        </p:txBody>
      </p:sp>
      <p:pic>
        <p:nvPicPr>
          <p:cNvPr id="5" name="圖片 4" descr="v9.png">
            <a:extLst>
              <a:ext uri="{FF2B5EF4-FFF2-40B4-BE49-F238E27FC236}">
                <a16:creationId xmlns:a16="http://schemas.microsoft.com/office/drawing/2014/main" id="{BBD6413D-5AFE-4929-AEBD-4F59E8EBD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一張含有 鍵盤, 電子用品 的圖片&#10;&#10;描述是以非常高的可信度產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185" y="1583631"/>
            <a:ext cx="7785277" cy="26705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058916" y="4641819"/>
            <a:ext cx="85262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宋体" panose="02010600030101010101" pitchFamily="2" charset="-122"/>
              </a:rPr>
              <a:t>我們先分析使用者需求，要輸出的是一個九九乘法表</a:t>
            </a:r>
            <a:endParaRPr lang="zh-TW" altLang="en-US" sz="2800" b="1" dirty="0">
              <a:solidFill>
                <a:srgbClr val="1B70E4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圖片 3" descr="v9.png">
            <a:extLst>
              <a:ext uri="{FF2B5EF4-FFF2-40B4-BE49-F238E27FC236}">
                <a16:creationId xmlns:a16="http://schemas.microsoft.com/office/drawing/2014/main" id="{C7C244DF-C269-4EE7-B862-B6551FAC9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040" y="1569720"/>
            <a:ext cx="3200400" cy="2286000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第一個步驟是，如何輸出</a:t>
            </a:r>
            <a:r>
              <a:rPr lang="en-US" altLang="zh-TW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1*1=1</a:t>
            </a:r>
            <a:endParaRPr lang="zh-TW" altLang="en-US" b="1" dirty="0">
              <a:solidFill>
                <a:srgbClr val="FFFF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26"/>
          <a:stretch/>
        </p:blipFill>
        <p:spPr>
          <a:xfrm>
            <a:off x="4775200" y="1884091"/>
            <a:ext cx="6242394" cy="3652759"/>
          </a:xfrm>
          <a:prstGeom prst="rect">
            <a:avLst/>
          </a:prstGeom>
        </p:spPr>
      </p:pic>
      <p:pic>
        <p:nvPicPr>
          <p:cNvPr id="6" name="圖片 5" descr="v9.png">
            <a:extLst>
              <a:ext uri="{FF2B5EF4-FFF2-40B4-BE49-F238E27FC236}">
                <a16:creationId xmlns:a16="http://schemas.microsoft.com/office/drawing/2014/main" id="{6820DC6B-1D88-4938-8873-A01C9CF2C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2A8F75AC-8F1B-4F30-A95E-F63226CB4F8D}"/>
              </a:ext>
            </a:extLst>
          </p:cNvPr>
          <p:cNvCxnSpPr/>
          <p:nvPr/>
        </p:nvCxnSpPr>
        <p:spPr>
          <a:xfrm>
            <a:off x="701040" y="3855720"/>
            <a:ext cx="32784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8640" y="311483"/>
            <a:ext cx="11094720" cy="914400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第二個步驟，如何輸出下列式子，舉出方法</a:t>
            </a:r>
            <a:r>
              <a:rPr lang="en-US" altLang="zh-TW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endParaRPr lang="zh-TW" altLang="en-US" sz="2000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8" name="圖片 7" descr="C:\Users\Administrator\Desktop\图片1.png图片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30240" y="2377738"/>
            <a:ext cx="5163709" cy="3313065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1624270" y="5943600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這個解法，成不了大事，找一下規律吧！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991" y="1877556"/>
            <a:ext cx="2662381" cy="4066044"/>
          </a:xfrm>
          <a:prstGeom prst="rect">
            <a:avLst/>
          </a:prstGeom>
        </p:spPr>
      </p:pic>
      <p:sp>
        <p:nvSpPr>
          <p:cNvPr id="9" name="語音泡泡: 圓角矩形 8"/>
          <p:cNvSpPr/>
          <p:nvPr/>
        </p:nvSpPr>
        <p:spPr>
          <a:xfrm>
            <a:off x="2590800" y="2663487"/>
            <a:ext cx="1737360" cy="2446994"/>
          </a:xfrm>
          <a:prstGeom prst="wedgeRoundRectCallout">
            <a:avLst>
              <a:gd name="adj1" fmla="val 33479"/>
              <a:gd name="adj2" fmla="val 72445"/>
              <a:gd name="adj3" fmla="val 16667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 descr="v9.png">
            <a:extLst>
              <a:ext uri="{FF2B5EF4-FFF2-40B4-BE49-F238E27FC236}">
                <a16:creationId xmlns:a16="http://schemas.microsoft.com/office/drawing/2014/main" id="{F47F83D7-6E40-4BC4-B12C-F7762A1C76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EA819A9C-817B-45EE-9A62-3C4B53DF4FD8}"/>
              </a:ext>
            </a:extLst>
          </p:cNvPr>
          <p:cNvSpPr txBox="1"/>
          <p:nvPr/>
        </p:nvSpPr>
        <p:spPr>
          <a:xfrm>
            <a:off x="1216922" y="1290802"/>
            <a:ext cx="9493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1*1=1</a:t>
            </a:r>
            <a:r>
              <a:rPr lang="zh-TW" altLang="en-US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en-US" altLang="zh-TW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1*2=2  1*3=3  1*4=4  1*5=5  1*6=6  1*7=7  1*8=8  1*9=9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改善方法</a:t>
            </a:r>
            <a: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、方法</a:t>
            </a:r>
            <a: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br>
              <a:rPr lang="en-US" altLang="zh-TW" dirty="0">
                <a:solidFill>
                  <a:schemeClr val="accent5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altLang="zh-TW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1*1=1</a:t>
            </a:r>
            <a:r>
              <a:rPr lang="zh-TW" altLang="en-US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1*2=2 1*3=3 1*4=4 1*5=5 1*6=6 1*7=7 1*8=8 1*9=9</a:t>
            </a:r>
            <a:endParaRPr lang="zh-TW" altLang="en-US" sz="2400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595" y="2171596"/>
            <a:ext cx="9896085" cy="3249637"/>
          </a:xfrm>
          <a:prstGeom prst="rect">
            <a:avLst/>
          </a:prstGeom>
        </p:spPr>
      </p:pic>
      <p:sp>
        <p:nvSpPr>
          <p:cNvPr id="9" name="語音泡泡: 圓角矩形 8"/>
          <p:cNvSpPr/>
          <p:nvPr/>
        </p:nvSpPr>
        <p:spPr>
          <a:xfrm>
            <a:off x="1329301" y="2793764"/>
            <a:ext cx="2390775" cy="2447925"/>
          </a:xfrm>
          <a:prstGeom prst="wedgeRoundRectCallout">
            <a:avLst>
              <a:gd name="adj1" fmla="val 96718"/>
              <a:gd name="adj2" fmla="val 21678"/>
              <a:gd name="adj3" fmla="val 16667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4618672" y="5624636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找出規律，使用迴圈</a:t>
            </a:r>
            <a:endParaRPr lang="zh-CN" altLang="zh-TW" sz="2400" dirty="0">
              <a:solidFill>
                <a:srgbClr val="1B70E4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流程圖: 替代程序 2"/>
          <p:cNvSpPr/>
          <p:nvPr/>
        </p:nvSpPr>
        <p:spPr>
          <a:xfrm>
            <a:off x="4977933" y="3890346"/>
            <a:ext cx="4163344" cy="1209675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/>
              <a:t>    </a:t>
            </a:r>
            <a:r>
              <a:rPr lang="nn-NO" altLang="zh-TW" dirty="0"/>
              <a:t>int i;</a:t>
            </a:r>
          </a:p>
          <a:p>
            <a:r>
              <a:rPr lang="nn-NO" altLang="zh-TW" dirty="0"/>
              <a:t>    for(i=1;i&lt;=9;i++){</a:t>
            </a:r>
          </a:p>
          <a:p>
            <a:r>
              <a:rPr lang="nn-NO" altLang="zh-TW" dirty="0"/>
              <a:t>      </a:t>
            </a:r>
            <a:r>
              <a:rPr lang="zh-TW" altLang="en-US" dirty="0"/>
              <a:t>    </a:t>
            </a:r>
            <a:r>
              <a:rPr lang="nn-NO" altLang="zh-TW" dirty="0"/>
              <a:t>cout&lt;&lt;</a:t>
            </a:r>
            <a:r>
              <a:rPr lang="en-US" altLang="zh-TW" dirty="0"/>
              <a:t>“</a:t>
            </a:r>
            <a:r>
              <a:rPr lang="nn-NO" altLang="zh-TW" dirty="0"/>
              <a:t>1*</a:t>
            </a:r>
            <a:r>
              <a:rPr lang="en-US" altLang="zh-TW" dirty="0"/>
              <a:t>”&lt;&lt;</a:t>
            </a:r>
            <a:r>
              <a:rPr lang="en-US" altLang="zh-TW" dirty="0" err="1"/>
              <a:t>i</a:t>
            </a:r>
            <a:r>
              <a:rPr lang="en-US" altLang="zh-TW" dirty="0"/>
              <a:t>&lt;&lt;“</a:t>
            </a:r>
            <a:r>
              <a:rPr lang="nn-NO" altLang="zh-TW" dirty="0"/>
              <a:t>=</a:t>
            </a:r>
            <a:r>
              <a:rPr lang="en-US" altLang="zh-TW" dirty="0"/>
              <a:t>”&lt;&lt;1*</a:t>
            </a:r>
            <a:r>
              <a:rPr lang="en-US" altLang="zh-TW" dirty="0" err="1"/>
              <a:t>i</a:t>
            </a:r>
            <a:r>
              <a:rPr lang="en-US" altLang="zh-TW" dirty="0"/>
              <a:t>&lt;&lt;“ ”;</a:t>
            </a:r>
            <a:endParaRPr lang="nn-NO" altLang="zh-TW" dirty="0"/>
          </a:p>
          <a:p>
            <a:r>
              <a:rPr lang="nn-NO" altLang="zh-TW" dirty="0"/>
              <a:t>    }</a:t>
            </a:r>
            <a:endParaRPr lang="zh-TW" altLang="en-US" dirty="0"/>
          </a:p>
        </p:txBody>
      </p:sp>
      <p:pic>
        <p:nvPicPr>
          <p:cNvPr id="7" name="圖片 6" descr="v9.png">
            <a:extLst>
              <a:ext uri="{FF2B5EF4-FFF2-40B4-BE49-F238E27FC236}">
                <a16:creationId xmlns:a16="http://schemas.microsoft.com/office/drawing/2014/main" id="{A9D02738-D05F-4072-AEF5-0885EBE46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EBF39D-DC46-4D76-8AC0-4836C63E6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519" y="1513840"/>
            <a:ext cx="2754089" cy="2286000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使用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個迴圈寫出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到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的乘法表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E1CF7AF-4EF1-4C1E-8EF1-21015743D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2688" y="800100"/>
            <a:ext cx="6492240" cy="5257800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99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乘法表要寫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迴圈嗎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7C87A7D-A566-4041-B07A-4C64DC4851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851" b="-2"/>
          <a:stretch/>
        </p:blipFill>
        <p:spPr>
          <a:xfrm>
            <a:off x="4853940" y="1478368"/>
            <a:ext cx="5910580" cy="5108122"/>
          </a:xfrm>
          <a:prstGeom prst="rect">
            <a:avLst/>
          </a:prstGeom>
          <a:effectLst/>
        </p:spPr>
      </p:pic>
      <p:pic>
        <p:nvPicPr>
          <p:cNvPr id="8" name="圖片 7" descr="v9.png">
            <a:extLst>
              <a:ext uri="{FF2B5EF4-FFF2-40B4-BE49-F238E27FC236}">
                <a16:creationId xmlns:a16="http://schemas.microsoft.com/office/drawing/2014/main" id="{2D5B01DD-F2E2-4FCA-A5C6-8CD1BC1FB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EDFBC56D-EF1D-450B-9595-E4084637EDD1}"/>
              </a:ext>
            </a:extLst>
          </p:cNvPr>
          <p:cNvCxnSpPr>
            <a:cxnSpLocks/>
          </p:cNvCxnSpPr>
          <p:nvPr/>
        </p:nvCxnSpPr>
        <p:spPr>
          <a:xfrm>
            <a:off x="1076960" y="3799840"/>
            <a:ext cx="29464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237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726"/>
          <a:stretch/>
        </p:blipFill>
        <p:spPr>
          <a:xfrm>
            <a:off x="6248239" y="637013"/>
            <a:ext cx="5166035" cy="3765201"/>
          </a:xfrm>
          <a:prstGeom prst="rect">
            <a:avLst/>
          </a:prstGeom>
          <a:ln w="12700">
            <a:noFill/>
          </a:ln>
        </p:spPr>
      </p:pic>
      <p:sp>
        <p:nvSpPr>
          <p:cNvPr id="35" name="Rectangle 34"/>
          <p:cNvSpPr/>
          <p:nvPr/>
        </p:nvSpPr>
        <p:spPr>
          <a:xfrm>
            <a:off x="-755" y="4920002"/>
            <a:ext cx="12192755" cy="14202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矩形: 圓角 5"/>
          <p:cNvSpPr/>
          <p:nvPr/>
        </p:nvSpPr>
        <p:spPr>
          <a:xfrm>
            <a:off x="6416872" y="1432278"/>
            <a:ext cx="4354916" cy="2346239"/>
          </a:xfrm>
          <a:prstGeom prst="roundRect">
            <a:avLst/>
          </a:prstGeom>
          <a:noFill/>
          <a:ln w="38100">
            <a:solidFill>
              <a:srgbClr val="1B70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2" name="圖片 31">
            <a:extLst>
              <a:ext uri="{FF2B5EF4-FFF2-40B4-BE49-F238E27FC236}">
                <a16:creationId xmlns:a16="http://schemas.microsoft.com/office/drawing/2014/main" id="{E77D6324-DD38-48CD-B0AE-4A206855D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142" y="939457"/>
            <a:ext cx="4227683" cy="3220640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FEEEAB0E-CAFC-4175-B0A2-1D65288242B8}"/>
              </a:ext>
            </a:extLst>
          </p:cNvPr>
          <p:cNvSpPr/>
          <p:nvPr/>
        </p:nvSpPr>
        <p:spPr>
          <a:xfrm>
            <a:off x="2512008" y="1183951"/>
            <a:ext cx="382555" cy="246328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: 圓角 35">
            <a:extLst>
              <a:ext uri="{FF2B5EF4-FFF2-40B4-BE49-F238E27FC236}">
                <a16:creationId xmlns:a16="http://schemas.microsoft.com/office/drawing/2014/main" id="{412E3DB8-5AD8-45AC-95BF-7AD85607122D}"/>
              </a:ext>
            </a:extLst>
          </p:cNvPr>
          <p:cNvSpPr/>
          <p:nvPr/>
        </p:nvSpPr>
        <p:spPr>
          <a:xfrm>
            <a:off x="4012977" y="1137548"/>
            <a:ext cx="382555" cy="246328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7" name="圖片 36" descr="v9.png">
            <a:extLst>
              <a:ext uri="{FF2B5EF4-FFF2-40B4-BE49-F238E27FC236}">
                <a16:creationId xmlns:a16="http://schemas.microsoft.com/office/drawing/2014/main" id="{95FD1FF0-0504-4081-9602-781CE69A95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678781" y="5293440"/>
            <a:ext cx="8834438" cy="7270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sz="4000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定義一個</a:t>
            </a:r>
            <a:r>
              <a:rPr lang="en-US" altLang="zh-TW" sz="4000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j</a:t>
            </a:r>
            <a:r>
              <a:rPr lang="zh-TW" altLang="en-US" sz="4000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變數，來取代常數</a:t>
            </a:r>
            <a:r>
              <a:rPr lang="en-US" altLang="zh-TW" sz="4000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zh-TW" altLang="en-US" sz="4000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</a:t>
            </a:r>
            <a:r>
              <a:rPr lang="en-US" altLang="zh-TW" sz="4000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TW" altLang="en-US" sz="4000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</a:t>
            </a:r>
            <a:r>
              <a:rPr lang="en-US" altLang="zh-TW" sz="4000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</a:t>
            </a:r>
            <a:endParaRPr lang="en-US" altLang="zh-TW" sz="4000" b="1" kern="1200" dirty="0">
              <a:solidFill>
                <a:srgbClr val="FFFF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綠色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245</Words>
  <Application>Microsoft Office PowerPoint</Application>
  <PresentationFormat>寬螢幕</PresentationFormat>
  <Paragraphs>23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微軟正黑體</vt:lpstr>
      <vt:lpstr>微軟正黑體</vt:lpstr>
      <vt:lpstr>Calibri</vt:lpstr>
      <vt:lpstr>Calibri Light</vt:lpstr>
      <vt:lpstr>回顧</vt:lpstr>
      <vt:lpstr>PowerPoint 簡報</vt:lpstr>
      <vt:lpstr>PowerPoint 簡報</vt:lpstr>
      <vt:lpstr>PowerPoint 簡報</vt:lpstr>
      <vt:lpstr>PowerPoint 簡報</vt:lpstr>
      <vt:lpstr>第一個步驟是，如何輸出1*1=1</vt:lpstr>
      <vt:lpstr>第二個步驟，如何輸出下列式子，舉出方法1</vt:lpstr>
      <vt:lpstr>改善方法1、方法2 1*1=1 1*2=2 1*3=3 1*4=4 1*5=5 1*6=6 1*7=7 1*8=8 1*9=9</vt:lpstr>
      <vt:lpstr>使用3個迴圈寫出1到3的乘法表</vt:lpstr>
      <vt:lpstr>定義一個j變數，來取代常數1、2與3</vt:lpstr>
      <vt:lpstr>想想可以再找出什麼規律？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重複結構 -迴圈中有迴圈</dc:title>
  <dc:creator>user</dc:creator>
  <cp:lastModifiedBy>靜怡 楊</cp:lastModifiedBy>
  <cp:revision>10</cp:revision>
  <dcterms:created xsi:type="dcterms:W3CDTF">2020-07-22T13:58:26Z</dcterms:created>
  <dcterms:modified xsi:type="dcterms:W3CDTF">2021-07-19T08:29:20Z</dcterms:modified>
</cp:coreProperties>
</file>