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84" r:id="rId2"/>
    <p:sldId id="291" r:id="rId3"/>
    <p:sldId id="297" r:id="rId4"/>
    <p:sldId id="290" r:id="rId5"/>
    <p:sldId id="295" r:id="rId6"/>
    <p:sldId id="302" r:id="rId7"/>
    <p:sldId id="299" r:id="rId8"/>
    <p:sldId id="298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靜怡 楊" initials="靜怡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17" autoAdjust="0"/>
  </p:normalViewPr>
  <p:slideViewPr>
    <p:cSldViewPr>
      <p:cViewPr>
        <p:scale>
          <a:sx n="75" d="100"/>
          <a:sy n="75" d="100"/>
        </p:scale>
        <p:origin x="-90" y="-3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2984E-2EDF-4919-8CD3-4948CF487BF0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A55FD-5A68-43E6-87FA-5991A73EF9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190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8A55FD-5A68-43E6-87FA-5991A73EF97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064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009D5-926E-432A-95E7-7CF38A3EDF8A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F3BC-F25D-4589-91C1-C0B391ACFCF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2495600" y="3573016"/>
            <a:ext cx="8424936" cy="2849980"/>
          </a:xfrm>
        </p:spPr>
        <p:txBody>
          <a:bodyPr>
            <a:noAutofit/>
          </a:bodyPr>
          <a:lstStyle/>
          <a:p>
            <a:pPr algn="r"/>
            <a:r>
              <a:rPr lang="zh-TW" altLang="en-US" sz="8000" b="1" dirty="0" smtClean="0">
                <a:solidFill>
                  <a:srgbClr val="14DEF8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變數與</a:t>
            </a:r>
            <a:r>
              <a:rPr lang="en-US" altLang="zh-TW" sz="8000" b="1" dirty="0">
                <a:solidFill>
                  <a:srgbClr val="14DEF8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lang="en-US" altLang="zh-TW" sz="8000" b="1" dirty="0">
                <a:solidFill>
                  <a:srgbClr val="14DEF8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8000" b="1" dirty="0">
                <a:solidFill>
                  <a:srgbClr val="14DEF8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輸入函數</a:t>
            </a:r>
            <a:r>
              <a:rPr lang="en-US" altLang="zh-TW" sz="8000" b="1" dirty="0">
                <a:solidFill>
                  <a:srgbClr val="14DEF8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TW" altLang="en-US" sz="8000" b="1" dirty="0">
                <a:solidFill>
                  <a:srgbClr val="14DEF8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浮點數</a:t>
            </a:r>
          </a:p>
        </p:txBody>
      </p:sp>
      <p:sp>
        <p:nvSpPr>
          <p:cNvPr id="2" name="矩形 1"/>
          <p:cNvSpPr/>
          <p:nvPr/>
        </p:nvSpPr>
        <p:spPr>
          <a:xfrm>
            <a:off x="1781064" y="1234792"/>
            <a:ext cx="7134390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9900" b="1" i="0" u="none" strike="noStrike" kern="1200" cap="none" spc="0" normalizeH="0" baseline="0" noProof="0" dirty="0">
                <a:ln w="12700">
                  <a:solidFill>
                    <a:srgbClr val="4472C4"/>
                  </a:solidFill>
                  <a:prstDash val="solid"/>
                </a:ln>
                <a:pattFill prst="pct50">
                  <a:fgClr>
                    <a:srgbClr val="4472C4"/>
                  </a:fgClr>
                  <a:bgClr>
                    <a:srgbClr val="4472C4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472C4"/>
                  </a:outerShdw>
                </a:effectLst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C /C++</a:t>
            </a:r>
            <a:endParaRPr kumimoji="0" lang="zh-TW" altLang="en-US" sz="19900" b="1" i="0" u="none" strike="noStrike" kern="1200" cap="none" spc="0" normalizeH="0" baseline="0" noProof="0" dirty="0">
              <a:ln w="12700">
                <a:solidFill>
                  <a:srgbClr val="4472C4"/>
                </a:solidFill>
                <a:prstDash val="solid"/>
              </a:ln>
              <a:pattFill prst="pct50">
                <a:fgClr>
                  <a:srgbClr val="4472C4"/>
                </a:fgClr>
                <a:bgClr>
                  <a:srgbClr val="4472C4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472C4"/>
                </a:outerShdw>
              </a:effectLst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564904"/>
            <a:ext cx="10972800" cy="1872208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浮點數數據類</a:t>
            </a:r>
            <a:r>
              <a:rPr lang="zh-CN" altLang="zh-TW" sz="6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921340"/>
              </p:ext>
            </p:extLst>
          </p:nvPr>
        </p:nvGraphicFramePr>
        <p:xfrm>
          <a:off x="479375" y="2924944"/>
          <a:ext cx="1123324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數據類型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定義標識符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占位元組（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byte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）數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數值範圍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有效位數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單精度實型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Float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4(32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-3.4E-38 ~ 3.4E+38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6~7</a:t>
                      </a:r>
                      <a:r>
                        <a:rPr lang="zh-TW" altLang="en-US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雙精度實型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double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8(64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-1.7E+308 ~ 1.7E + 308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15~16</a:t>
                      </a:r>
                      <a:r>
                        <a:rPr lang="zh-TW" altLang="en-US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長雙精度實型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long double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16(128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-3.4E + 4932 ~ 1.1E+4932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18~19</a:t>
                      </a:r>
                      <a:r>
                        <a:rPr lang="zh-TW" altLang="en-US" baseline="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布林值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Bool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1(8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位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真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true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或假</a:t>
                      </a:r>
                      <a:r>
                        <a:rPr lang="en-US" altLang="zh-TW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false</a:t>
                      </a:r>
                      <a:r>
                        <a:rPr lang="zh-TW" altLang="en-US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之一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609599" y="836712"/>
            <a:ext cx="10972800" cy="114300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實型態還可以區分為以下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564904"/>
            <a:ext cx="10972800" cy="1872208"/>
          </a:xfrm>
        </p:spPr>
        <p:txBody>
          <a:bodyPr>
            <a:normAutofit/>
          </a:bodyPr>
          <a:lstStyle/>
          <a:p>
            <a:r>
              <a:rPr lang="zh-TW" altLang="en-US" sz="58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輸入浮點數</a:t>
            </a:r>
            <a:r>
              <a:rPr lang="en-US" altLang="zh-TW" sz="58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TW" altLang="en-US" sz="58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以單精度實型為例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一張含有 物件 的圖片&#10;&#10;描述是以高可信度產生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552" y="118500"/>
            <a:ext cx="8881241" cy="6505517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999656" y="1484784"/>
            <a:ext cx="46085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寫一個程式，輸入一個浮點數，然後顯示該浮點數。</a:t>
            </a:r>
          </a:p>
          <a:p>
            <a:r>
              <a:rPr lang="zh-TW" altLang="en-US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輸入範例：</a:t>
            </a:r>
            <a:endParaRPr lang="en-US" altLang="zh-TW" sz="240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5.6</a:t>
            </a:r>
          </a:p>
          <a:p>
            <a:r>
              <a:rPr lang="zh-TW" altLang="en-US" sz="2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輸出範例：</a:t>
            </a:r>
            <a:endParaRPr lang="en-US" altLang="zh-TW" sz="240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5.600000</a:t>
            </a:r>
            <a:endParaRPr lang="en-US" altLang="zh-CN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384032" y="4483997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問題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4633" y="1412776"/>
            <a:ext cx="3933368" cy="2887579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sz="36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sz="36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float</a:t>
            </a:r>
            <a:r>
              <a:rPr lang="zh-TW" altLang="en-US" sz="36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代表單精度</a:t>
            </a:r>
            <a:r>
              <a:rPr lang="zh-TW" altLang="en-US" sz="36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</a:t>
            </a:r>
            <a:r>
              <a:rPr lang="zh-TW" altLang="en-US" sz="36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型</a:t>
            </a:r>
          </a:p>
        </p:txBody>
      </p:sp>
      <p:cxnSp>
        <p:nvCxnSpPr>
          <p:cNvPr id="18" name="Straight Connector 17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 descr="一張含有 文字, 螢幕 的圖片&#10;&#10;自動產生的描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22" y="557603"/>
            <a:ext cx="6553545" cy="575073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888088" y="3429000"/>
            <a:ext cx="2520280" cy="64807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8328248" y="4544633"/>
            <a:ext cx="1323764" cy="64807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564904"/>
            <a:ext cx="10972800" cy="1872208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延伸學習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5400" y="106501"/>
            <a:ext cx="10972800" cy="1143000"/>
          </a:xfrm>
        </p:spPr>
        <p:txBody>
          <a:bodyPr/>
          <a:lstStyle/>
          <a:p>
            <a:r>
              <a:rPr lang="zh-TW" altLang="en-US" dirty="0">
                <a:solidFill>
                  <a:srgbClr val="00B0F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指定實型輸出位數</a:t>
            </a:r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>
          <a:xfrm>
            <a:off x="695399" y="1963190"/>
            <a:ext cx="1584176" cy="529043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cin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>
          <a:xfrm>
            <a:off x="1991545" y="1388225"/>
            <a:ext cx="8712968" cy="646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讀入一個單精度浮點數，保留</a:t>
            </a:r>
            <a:r>
              <a: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</a:t>
            </a: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位小數輸出這個浮點數。</a:t>
            </a:r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3"/>
          </p:nvPr>
        </p:nvSpPr>
        <p:spPr>
          <a:xfrm>
            <a:off x="695399" y="4212149"/>
            <a:ext cx="5389245" cy="47498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printf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4"/>
          </p:nvPr>
        </p:nvSpPr>
        <p:spPr>
          <a:xfrm>
            <a:off x="1061437" y="4789907"/>
            <a:ext cx="5389033" cy="1545035"/>
          </a:xfrm>
        </p:spPr>
        <p:txBody>
          <a:bodyPr>
            <a:normAutofit/>
          </a:bodyPr>
          <a:lstStyle/>
          <a:p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cin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&gt;&gt;n;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printf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dirty="0">
                <a:ea typeface="微軟正黑體" panose="020B0604030504040204" pitchFamily="34" charset="-120"/>
              </a:rPr>
              <a:t>“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%.3f</a:t>
            </a:r>
            <a:r>
              <a:rPr lang="en-US" altLang="zh-TW" dirty="0">
                <a:ea typeface="微軟正黑體" panose="020B0604030504040204" pitchFamily="34" charset="-120"/>
              </a:rPr>
              <a:t>”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n);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61437" y="2569334"/>
            <a:ext cx="8712968" cy="1273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cin&gt;&gt;n;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cout&lt;&lt;setiosflags(ios::fixed)&lt;&lt;setprecision(3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&lt;&lt;n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;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使用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setprecision需</a:t>
            </a:r>
            <a:r>
              <a:rPr lang="zh-CN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要#include&lt;iomanip&gt;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172</Words>
  <Application>Microsoft Office PowerPoint</Application>
  <PresentationFormat>自訂</PresentationFormat>
  <Paragraphs>45</Paragraphs>
  <Slides>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變數與 輸入函數-浮點數</vt:lpstr>
      <vt:lpstr>浮點數數據類型</vt:lpstr>
      <vt:lpstr>實型態還可以區分為以下</vt:lpstr>
      <vt:lpstr>輸入浮點數-以單精度實型為例</vt:lpstr>
      <vt:lpstr>PowerPoint 簡報</vt:lpstr>
      <vt:lpstr>以float代表單精度實型</vt:lpstr>
      <vt:lpstr>延伸學習</vt:lpstr>
      <vt:lpstr>指定實型輸出位數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靜怡 楊</dc:creator>
  <cp:lastModifiedBy>goodnice</cp:lastModifiedBy>
  <cp:revision>25</cp:revision>
  <dcterms:created xsi:type="dcterms:W3CDTF">2019-03-02T09:24:00Z</dcterms:created>
  <dcterms:modified xsi:type="dcterms:W3CDTF">2020-02-22T08:07:44Z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2052-11.1.0.8696</vt:lpwstr>
  </property>
</Properties>
</file>