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71" r:id="rId3"/>
    <p:sldId id="278" r:id="rId4"/>
    <p:sldId id="290" r:id="rId5"/>
    <p:sldId id="277" r:id="rId6"/>
    <p:sldId id="272" r:id="rId7"/>
    <p:sldId id="279" r:id="rId8"/>
    <p:sldId id="273" r:id="rId9"/>
    <p:sldId id="270" r:id="rId10"/>
    <p:sldId id="286" r:id="rId11"/>
    <p:sldId id="282" r:id="rId12"/>
    <p:sldId id="283" r:id="rId13"/>
    <p:sldId id="287" r:id="rId14"/>
    <p:sldId id="289" r:id="rId15"/>
    <p:sldId id="288" r:id="rId16"/>
    <p:sldId id="291" r:id="rId17"/>
    <p:sldId id="293" r:id="rId18"/>
    <p:sldId id="294" r:id="rId1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50953C-CD5A-4D48-9360-70772EEDCCFD}" type="doc">
      <dgm:prSet loTypeId="urn:microsoft.com/office/officeart/2005/8/layout/radial3" loCatId="cycle" qsTypeId="urn:microsoft.com/office/officeart/2005/8/quickstyle/simple2" qsCatId="simple" csTypeId="urn:microsoft.com/office/officeart/2005/8/colors/colorful1#1" csCatId="colorful" phldr="1"/>
      <dgm:spPr/>
      <dgm:t>
        <a:bodyPr/>
        <a:lstStyle/>
        <a:p>
          <a:endParaRPr lang="zh-TW" altLang="en-US"/>
        </a:p>
      </dgm:t>
    </dgm:pt>
    <dgm:pt modelId="{929AB186-7ABA-45B8-AE2E-BABB25FF7CD7}">
      <dgm:prSet phldrT="[文字]"/>
      <dgm:spPr/>
      <dgm:t>
        <a:bodyPr/>
        <a:lstStyle/>
        <a:p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比較</a:t>
          </a:r>
        </a:p>
      </dgm:t>
    </dgm:pt>
    <dgm:pt modelId="{0F435860-69A1-4A5D-B74C-195EF379EF4F}" type="parTrans" cxnId="{E571C6A1-DD74-4317-9C82-A13AB3EC87B5}">
      <dgm:prSet/>
      <dgm:spPr/>
      <dgm:t>
        <a:bodyPr/>
        <a:lstStyle/>
        <a:p>
          <a:endParaRPr lang="zh-TW" altLang="en-US"/>
        </a:p>
      </dgm:t>
    </dgm:pt>
    <dgm:pt modelId="{5AFF7F65-3739-4BEA-9B74-14D306D358F2}" type="sibTrans" cxnId="{E571C6A1-DD74-4317-9C82-A13AB3EC87B5}">
      <dgm:prSet/>
      <dgm:spPr/>
      <dgm:t>
        <a:bodyPr/>
        <a:lstStyle/>
        <a:p>
          <a:endParaRPr lang="zh-TW" altLang="en-US"/>
        </a:p>
      </dgm:t>
    </dgm:pt>
    <dgm:pt modelId="{D11CEB47-431C-4856-810E-EE1953531144}">
      <dgm:prSet phldrT="[文字]"/>
      <dgm:spPr/>
      <dgm:t>
        <a:bodyPr/>
        <a:lstStyle/>
        <a:p>
          <a:r>
            <a:rPr lang="en-US" altLang="zh-TW" dirty="0"/>
            <a:t>&gt;</a:t>
          </a:r>
          <a:endParaRPr lang="zh-TW" altLang="en-US" dirty="0"/>
        </a:p>
      </dgm:t>
    </dgm:pt>
    <dgm:pt modelId="{EAF63194-F6EA-4F33-A4AF-493E6578BFA2}" type="parTrans" cxnId="{1A4DF021-B95E-4BD0-A4C4-E2E41F88229F}">
      <dgm:prSet/>
      <dgm:spPr/>
      <dgm:t>
        <a:bodyPr/>
        <a:lstStyle/>
        <a:p>
          <a:endParaRPr lang="zh-TW" altLang="en-US"/>
        </a:p>
      </dgm:t>
    </dgm:pt>
    <dgm:pt modelId="{F8D414A1-645C-4F61-B6EA-3526208150A5}" type="sibTrans" cxnId="{1A4DF021-B95E-4BD0-A4C4-E2E41F88229F}">
      <dgm:prSet/>
      <dgm:spPr/>
      <dgm:t>
        <a:bodyPr/>
        <a:lstStyle/>
        <a:p>
          <a:endParaRPr lang="zh-TW" altLang="en-US"/>
        </a:p>
      </dgm:t>
    </dgm:pt>
    <dgm:pt modelId="{19C42943-AD49-442D-B15A-D7C821B47309}">
      <dgm:prSet phldrT="[文字]"/>
      <dgm:spPr/>
      <dgm:t>
        <a:bodyPr/>
        <a:lstStyle/>
        <a:p>
          <a:r>
            <a:rPr lang="en-US" altLang="zh-TW" dirty="0"/>
            <a:t>&gt;=</a:t>
          </a:r>
          <a:endParaRPr lang="zh-TW" altLang="en-US" dirty="0"/>
        </a:p>
      </dgm:t>
    </dgm:pt>
    <dgm:pt modelId="{9103961B-F6CF-41FE-A3DD-21A9F171FE03}" type="parTrans" cxnId="{0937149D-D426-489A-8212-C5B24EF9C6BD}">
      <dgm:prSet/>
      <dgm:spPr/>
      <dgm:t>
        <a:bodyPr/>
        <a:lstStyle/>
        <a:p>
          <a:endParaRPr lang="zh-TW" altLang="en-US"/>
        </a:p>
      </dgm:t>
    </dgm:pt>
    <dgm:pt modelId="{C860C0EC-C874-420D-ADC3-51871375A925}" type="sibTrans" cxnId="{0937149D-D426-489A-8212-C5B24EF9C6BD}">
      <dgm:prSet/>
      <dgm:spPr/>
      <dgm:t>
        <a:bodyPr/>
        <a:lstStyle/>
        <a:p>
          <a:endParaRPr lang="zh-TW" altLang="en-US"/>
        </a:p>
      </dgm:t>
    </dgm:pt>
    <dgm:pt modelId="{ADF735EE-61BF-4E69-A4A8-A028BF50007E}">
      <dgm:prSet phldrT="[文字]"/>
      <dgm:spPr/>
      <dgm:t>
        <a:bodyPr/>
        <a:lstStyle/>
        <a:p>
          <a:r>
            <a:rPr lang="en-US" altLang="zh-TW" dirty="0"/>
            <a:t>&lt;</a:t>
          </a:r>
          <a:endParaRPr lang="zh-TW" altLang="en-US" dirty="0"/>
        </a:p>
      </dgm:t>
    </dgm:pt>
    <dgm:pt modelId="{DA0370ED-F57E-4567-A4A6-E5435023D0EB}" type="parTrans" cxnId="{D1CC8E05-9C37-4F55-9B7C-B519339A0F49}">
      <dgm:prSet/>
      <dgm:spPr/>
      <dgm:t>
        <a:bodyPr/>
        <a:lstStyle/>
        <a:p>
          <a:endParaRPr lang="zh-TW" altLang="en-US"/>
        </a:p>
      </dgm:t>
    </dgm:pt>
    <dgm:pt modelId="{862725E2-4135-4DCD-B21E-E75874CC1E4E}" type="sibTrans" cxnId="{D1CC8E05-9C37-4F55-9B7C-B519339A0F49}">
      <dgm:prSet/>
      <dgm:spPr/>
      <dgm:t>
        <a:bodyPr/>
        <a:lstStyle/>
        <a:p>
          <a:endParaRPr lang="zh-TW" altLang="en-US"/>
        </a:p>
      </dgm:t>
    </dgm:pt>
    <dgm:pt modelId="{32A034FB-B9AC-4CDD-8B17-9D18F395156E}">
      <dgm:prSet phldrT="[文字]"/>
      <dgm:spPr/>
      <dgm:t>
        <a:bodyPr/>
        <a:lstStyle/>
        <a:p>
          <a:r>
            <a:rPr lang="en-US" altLang="zh-TW" dirty="0"/>
            <a:t>&lt;=</a:t>
          </a:r>
          <a:endParaRPr lang="zh-TW" altLang="en-US" dirty="0"/>
        </a:p>
      </dgm:t>
    </dgm:pt>
    <dgm:pt modelId="{1105C090-DF3E-4F04-B8F3-7294FEB6DB99}" type="parTrans" cxnId="{C347B776-F489-416F-8E78-432521F2C210}">
      <dgm:prSet/>
      <dgm:spPr/>
      <dgm:t>
        <a:bodyPr/>
        <a:lstStyle/>
        <a:p>
          <a:endParaRPr lang="zh-TW" altLang="en-US"/>
        </a:p>
      </dgm:t>
    </dgm:pt>
    <dgm:pt modelId="{D7603C01-D393-426E-90D9-1187C539042D}" type="sibTrans" cxnId="{C347B776-F489-416F-8E78-432521F2C210}">
      <dgm:prSet/>
      <dgm:spPr/>
      <dgm:t>
        <a:bodyPr/>
        <a:lstStyle/>
        <a:p>
          <a:endParaRPr lang="zh-TW" altLang="en-US"/>
        </a:p>
      </dgm:t>
    </dgm:pt>
    <dgm:pt modelId="{988C1554-7A06-465E-94CD-772B9D23DE84}">
      <dgm:prSet/>
      <dgm:spPr>
        <a:solidFill>
          <a:srgbClr val="C00000">
            <a:alpha val="50000"/>
          </a:srgbClr>
        </a:solidFill>
      </dgm:spPr>
      <dgm:t>
        <a:bodyPr/>
        <a:lstStyle/>
        <a:p>
          <a:r>
            <a:rPr lang="en-US" altLang="zh-TW" dirty="0"/>
            <a:t>==</a:t>
          </a:r>
          <a:endParaRPr lang="zh-TW" altLang="en-US" dirty="0"/>
        </a:p>
      </dgm:t>
    </dgm:pt>
    <dgm:pt modelId="{4DC86806-711D-4487-B2EF-AC6F4111E7D7}" type="parTrans" cxnId="{D219B6D4-C685-46C8-85FD-6832D50BC47B}">
      <dgm:prSet/>
      <dgm:spPr/>
      <dgm:t>
        <a:bodyPr/>
        <a:lstStyle/>
        <a:p>
          <a:endParaRPr lang="zh-TW" altLang="en-US"/>
        </a:p>
      </dgm:t>
    </dgm:pt>
    <dgm:pt modelId="{AAA92AE8-67A9-426F-992D-6B2B84D7DF8E}" type="sibTrans" cxnId="{D219B6D4-C685-46C8-85FD-6832D50BC47B}">
      <dgm:prSet/>
      <dgm:spPr/>
      <dgm:t>
        <a:bodyPr/>
        <a:lstStyle/>
        <a:p>
          <a:endParaRPr lang="zh-TW" altLang="en-US"/>
        </a:p>
      </dgm:t>
    </dgm:pt>
    <dgm:pt modelId="{E0B9C30C-A973-45DE-A24A-74BEAD1EB27A}">
      <dgm:prSet/>
      <dgm:spPr>
        <a:solidFill>
          <a:srgbClr val="C00000">
            <a:alpha val="50000"/>
          </a:srgbClr>
        </a:solidFill>
      </dgm:spPr>
      <dgm:t>
        <a:bodyPr/>
        <a:lstStyle/>
        <a:p>
          <a:r>
            <a:rPr lang="en-US" altLang="zh-TW" dirty="0"/>
            <a:t>!=</a:t>
          </a:r>
          <a:endParaRPr lang="zh-TW" altLang="en-US" dirty="0"/>
        </a:p>
      </dgm:t>
    </dgm:pt>
    <dgm:pt modelId="{D8C7746F-632F-448F-9FED-2A98443D80AD}" type="parTrans" cxnId="{3F082E69-C8AA-4E3E-95B3-17AF4B262A01}">
      <dgm:prSet/>
      <dgm:spPr/>
      <dgm:t>
        <a:bodyPr/>
        <a:lstStyle/>
        <a:p>
          <a:endParaRPr lang="zh-TW" altLang="en-US"/>
        </a:p>
      </dgm:t>
    </dgm:pt>
    <dgm:pt modelId="{E7DE3DC1-D1AD-43CF-875B-C78FEFA9989E}" type="sibTrans" cxnId="{3F082E69-C8AA-4E3E-95B3-17AF4B262A01}">
      <dgm:prSet/>
      <dgm:spPr/>
      <dgm:t>
        <a:bodyPr/>
        <a:lstStyle/>
        <a:p>
          <a:endParaRPr lang="zh-TW" altLang="en-US"/>
        </a:p>
      </dgm:t>
    </dgm:pt>
    <dgm:pt modelId="{769163D1-CEB5-4E9B-B9DB-1A4557F6024E}" type="pres">
      <dgm:prSet presAssocID="{6C50953C-CD5A-4D48-9360-70772EEDCCFD}" presName="composite" presStyleCnt="0">
        <dgm:presLayoutVars>
          <dgm:chMax val="1"/>
          <dgm:dir/>
          <dgm:resizeHandles val="exact"/>
        </dgm:presLayoutVars>
      </dgm:prSet>
      <dgm:spPr/>
    </dgm:pt>
    <dgm:pt modelId="{C4E67837-E46B-4410-BC61-68E0A09F7BA3}" type="pres">
      <dgm:prSet presAssocID="{6C50953C-CD5A-4D48-9360-70772EEDCCFD}" presName="radial" presStyleCnt="0">
        <dgm:presLayoutVars>
          <dgm:animLvl val="ctr"/>
        </dgm:presLayoutVars>
      </dgm:prSet>
      <dgm:spPr/>
    </dgm:pt>
    <dgm:pt modelId="{A525B143-6774-4994-A45D-2477BE91CA3C}" type="pres">
      <dgm:prSet presAssocID="{929AB186-7ABA-45B8-AE2E-BABB25FF7CD7}" presName="centerShape" presStyleLbl="vennNode1" presStyleIdx="0" presStyleCnt="7"/>
      <dgm:spPr/>
    </dgm:pt>
    <dgm:pt modelId="{9F91C2A8-07C7-494F-BEBA-5C069FA86A36}" type="pres">
      <dgm:prSet presAssocID="{D11CEB47-431C-4856-810E-EE1953531144}" presName="node" presStyleLbl="vennNode1" presStyleIdx="1" presStyleCnt="7">
        <dgm:presLayoutVars>
          <dgm:bulletEnabled val="1"/>
        </dgm:presLayoutVars>
      </dgm:prSet>
      <dgm:spPr/>
    </dgm:pt>
    <dgm:pt modelId="{8FAEC77E-8346-42A2-835B-367FAAC18DA3}" type="pres">
      <dgm:prSet presAssocID="{19C42943-AD49-442D-B15A-D7C821B47309}" presName="node" presStyleLbl="vennNode1" presStyleIdx="2" presStyleCnt="7">
        <dgm:presLayoutVars>
          <dgm:bulletEnabled val="1"/>
        </dgm:presLayoutVars>
      </dgm:prSet>
      <dgm:spPr/>
    </dgm:pt>
    <dgm:pt modelId="{390EE7DE-2968-4C2C-96E6-4614ED65DBDB}" type="pres">
      <dgm:prSet presAssocID="{ADF735EE-61BF-4E69-A4A8-A028BF50007E}" presName="node" presStyleLbl="vennNode1" presStyleIdx="3" presStyleCnt="7">
        <dgm:presLayoutVars>
          <dgm:bulletEnabled val="1"/>
        </dgm:presLayoutVars>
      </dgm:prSet>
      <dgm:spPr/>
    </dgm:pt>
    <dgm:pt modelId="{C71194EF-3BA8-4BDE-8ECF-2E68D53C67A2}" type="pres">
      <dgm:prSet presAssocID="{32A034FB-B9AC-4CDD-8B17-9D18F395156E}" presName="node" presStyleLbl="vennNode1" presStyleIdx="4" presStyleCnt="7">
        <dgm:presLayoutVars>
          <dgm:bulletEnabled val="1"/>
        </dgm:presLayoutVars>
      </dgm:prSet>
      <dgm:spPr/>
    </dgm:pt>
    <dgm:pt modelId="{6B038004-217E-400C-B558-55723760BC8D}" type="pres">
      <dgm:prSet presAssocID="{988C1554-7A06-465E-94CD-772B9D23DE84}" presName="node" presStyleLbl="vennNode1" presStyleIdx="5" presStyleCnt="7">
        <dgm:presLayoutVars>
          <dgm:bulletEnabled val="1"/>
        </dgm:presLayoutVars>
      </dgm:prSet>
      <dgm:spPr/>
    </dgm:pt>
    <dgm:pt modelId="{21179F46-F5C1-4CD8-922F-AC7ED188395B}" type="pres">
      <dgm:prSet presAssocID="{E0B9C30C-A973-45DE-A24A-74BEAD1EB27A}" presName="node" presStyleLbl="vennNode1" presStyleIdx="6" presStyleCnt="7">
        <dgm:presLayoutVars>
          <dgm:bulletEnabled val="1"/>
        </dgm:presLayoutVars>
      </dgm:prSet>
      <dgm:spPr/>
    </dgm:pt>
  </dgm:ptLst>
  <dgm:cxnLst>
    <dgm:cxn modelId="{D1CC8E05-9C37-4F55-9B7C-B519339A0F49}" srcId="{929AB186-7ABA-45B8-AE2E-BABB25FF7CD7}" destId="{ADF735EE-61BF-4E69-A4A8-A028BF50007E}" srcOrd="2" destOrd="0" parTransId="{DA0370ED-F57E-4567-A4A6-E5435023D0EB}" sibTransId="{862725E2-4135-4DCD-B21E-E75874CC1E4E}"/>
    <dgm:cxn modelId="{1A4DF021-B95E-4BD0-A4C4-E2E41F88229F}" srcId="{929AB186-7ABA-45B8-AE2E-BABB25FF7CD7}" destId="{D11CEB47-431C-4856-810E-EE1953531144}" srcOrd="0" destOrd="0" parTransId="{EAF63194-F6EA-4F33-A4AF-493E6578BFA2}" sibTransId="{F8D414A1-645C-4F61-B6EA-3526208150A5}"/>
    <dgm:cxn modelId="{16251D5E-EF11-43AE-AEC2-3E82D99CDEC2}" type="presOf" srcId="{E0B9C30C-A973-45DE-A24A-74BEAD1EB27A}" destId="{21179F46-F5C1-4CD8-922F-AC7ED188395B}" srcOrd="0" destOrd="0" presId="urn:microsoft.com/office/officeart/2005/8/layout/radial3"/>
    <dgm:cxn modelId="{3F082E69-C8AA-4E3E-95B3-17AF4B262A01}" srcId="{929AB186-7ABA-45B8-AE2E-BABB25FF7CD7}" destId="{E0B9C30C-A973-45DE-A24A-74BEAD1EB27A}" srcOrd="5" destOrd="0" parTransId="{D8C7746F-632F-448F-9FED-2A98443D80AD}" sibTransId="{E7DE3DC1-D1AD-43CF-875B-C78FEFA9989E}"/>
    <dgm:cxn modelId="{21E63169-FDB7-4E76-B40D-C0A02D3FD2AE}" type="presOf" srcId="{6C50953C-CD5A-4D48-9360-70772EEDCCFD}" destId="{769163D1-CEB5-4E9B-B9DB-1A4557F6024E}" srcOrd="0" destOrd="0" presId="urn:microsoft.com/office/officeart/2005/8/layout/radial3"/>
    <dgm:cxn modelId="{E951F449-4C78-4A09-84F3-5E0F019AD7E5}" type="presOf" srcId="{32A034FB-B9AC-4CDD-8B17-9D18F395156E}" destId="{C71194EF-3BA8-4BDE-8ECF-2E68D53C67A2}" srcOrd="0" destOrd="0" presId="urn:microsoft.com/office/officeart/2005/8/layout/radial3"/>
    <dgm:cxn modelId="{6FF2AB52-59E3-4250-B927-3F7D09DCA3F6}" type="presOf" srcId="{19C42943-AD49-442D-B15A-D7C821B47309}" destId="{8FAEC77E-8346-42A2-835B-367FAAC18DA3}" srcOrd="0" destOrd="0" presId="urn:microsoft.com/office/officeart/2005/8/layout/radial3"/>
    <dgm:cxn modelId="{C347B776-F489-416F-8E78-432521F2C210}" srcId="{929AB186-7ABA-45B8-AE2E-BABB25FF7CD7}" destId="{32A034FB-B9AC-4CDD-8B17-9D18F395156E}" srcOrd="3" destOrd="0" parTransId="{1105C090-DF3E-4F04-B8F3-7294FEB6DB99}" sibTransId="{D7603C01-D393-426E-90D9-1187C539042D}"/>
    <dgm:cxn modelId="{613BE180-75BD-4870-99E4-8F8B8E010958}" type="presOf" srcId="{ADF735EE-61BF-4E69-A4A8-A028BF50007E}" destId="{390EE7DE-2968-4C2C-96E6-4614ED65DBDB}" srcOrd="0" destOrd="0" presId="urn:microsoft.com/office/officeart/2005/8/layout/radial3"/>
    <dgm:cxn modelId="{0937149D-D426-489A-8212-C5B24EF9C6BD}" srcId="{929AB186-7ABA-45B8-AE2E-BABB25FF7CD7}" destId="{19C42943-AD49-442D-B15A-D7C821B47309}" srcOrd="1" destOrd="0" parTransId="{9103961B-F6CF-41FE-A3DD-21A9F171FE03}" sibTransId="{C860C0EC-C874-420D-ADC3-51871375A925}"/>
    <dgm:cxn modelId="{E571C6A1-DD74-4317-9C82-A13AB3EC87B5}" srcId="{6C50953C-CD5A-4D48-9360-70772EEDCCFD}" destId="{929AB186-7ABA-45B8-AE2E-BABB25FF7CD7}" srcOrd="0" destOrd="0" parTransId="{0F435860-69A1-4A5D-B74C-195EF379EF4F}" sibTransId="{5AFF7F65-3739-4BEA-9B74-14D306D358F2}"/>
    <dgm:cxn modelId="{A68755B1-89A1-484B-AE47-2DEE549B4087}" type="presOf" srcId="{D11CEB47-431C-4856-810E-EE1953531144}" destId="{9F91C2A8-07C7-494F-BEBA-5C069FA86A36}" srcOrd="0" destOrd="0" presId="urn:microsoft.com/office/officeart/2005/8/layout/radial3"/>
    <dgm:cxn modelId="{D219B6D4-C685-46C8-85FD-6832D50BC47B}" srcId="{929AB186-7ABA-45B8-AE2E-BABB25FF7CD7}" destId="{988C1554-7A06-465E-94CD-772B9D23DE84}" srcOrd="4" destOrd="0" parTransId="{4DC86806-711D-4487-B2EF-AC6F4111E7D7}" sibTransId="{AAA92AE8-67A9-426F-992D-6B2B84D7DF8E}"/>
    <dgm:cxn modelId="{CAD0BDDF-1B09-423D-8866-D5BD58EA439E}" type="presOf" srcId="{929AB186-7ABA-45B8-AE2E-BABB25FF7CD7}" destId="{A525B143-6774-4994-A45D-2477BE91CA3C}" srcOrd="0" destOrd="0" presId="urn:microsoft.com/office/officeart/2005/8/layout/radial3"/>
    <dgm:cxn modelId="{8A34F4FB-4B23-45F7-BF64-C625A58ADF2A}" type="presOf" srcId="{988C1554-7A06-465E-94CD-772B9D23DE84}" destId="{6B038004-217E-400C-B558-55723760BC8D}" srcOrd="0" destOrd="0" presId="urn:microsoft.com/office/officeart/2005/8/layout/radial3"/>
    <dgm:cxn modelId="{25F4F3E4-D3AD-44D4-BA2D-C7DAF5B054CD}" type="presParOf" srcId="{769163D1-CEB5-4E9B-B9DB-1A4557F6024E}" destId="{C4E67837-E46B-4410-BC61-68E0A09F7BA3}" srcOrd="0" destOrd="0" presId="urn:microsoft.com/office/officeart/2005/8/layout/radial3"/>
    <dgm:cxn modelId="{5E9267F5-BBD1-487D-BD1F-BAA4D1FFF120}" type="presParOf" srcId="{C4E67837-E46B-4410-BC61-68E0A09F7BA3}" destId="{A525B143-6774-4994-A45D-2477BE91CA3C}" srcOrd="0" destOrd="0" presId="urn:microsoft.com/office/officeart/2005/8/layout/radial3"/>
    <dgm:cxn modelId="{4DB93018-5839-47D3-A901-AF0117B8BAE1}" type="presParOf" srcId="{C4E67837-E46B-4410-BC61-68E0A09F7BA3}" destId="{9F91C2A8-07C7-494F-BEBA-5C069FA86A36}" srcOrd="1" destOrd="0" presId="urn:microsoft.com/office/officeart/2005/8/layout/radial3"/>
    <dgm:cxn modelId="{235CE619-17F2-4979-93DD-28B96326A957}" type="presParOf" srcId="{C4E67837-E46B-4410-BC61-68E0A09F7BA3}" destId="{8FAEC77E-8346-42A2-835B-367FAAC18DA3}" srcOrd="2" destOrd="0" presId="urn:microsoft.com/office/officeart/2005/8/layout/radial3"/>
    <dgm:cxn modelId="{E8F9E262-B351-4491-A474-C481C614FC3F}" type="presParOf" srcId="{C4E67837-E46B-4410-BC61-68E0A09F7BA3}" destId="{390EE7DE-2968-4C2C-96E6-4614ED65DBDB}" srcOrd="3" destOrd="0" presId="urn:microsoft.com/office/officeart/2005/8/layout/radial3"/>
    <dgm:cxn modelId="{946C1F8B-72B9-4E24-A5C5-C932407A4DC5}" type="presParOf" srcId="{C4E67837-E46B-4410-BC61-68E0A09F7BA3}" destId="{C71194EF-3BA8-4BDE-8ECF-2E68D53C67A2}" srcOrd="4" destOrd="0" presId="urn:microsoft.com/office/officeart/2005/8/layout/radial3"/>
    <dgm:cxn modelId="{484BE135-8469-46D1-88C7-702BC93C90A1}" type="presParOf" srcId="{C4E67837-E46B-4410-BC61-68E0A09F7BA3}" destId="{6B038004-217E-400C-B558-55723760BC8D}" srcOrd="5" destOrd="0" presId="urn:microsoft.com/office/officeart/2005/8/layout/radial3"/>
    <dgm:cxn modelId="{61CF6EA2-28F7-4121-8C07-5AF636E6F392}" type="presParOf" srcId="{C4E67837-E46B-4410-BC61-68E0A09F7BA3}" destId="{21179F46-F5C1-4CD8-922F-AC7ED188395B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50953C-CD5A-4D48-9360-70772EEDCCFD}" type="doc">
      <dgm:prSet loTypeId="urn:microsoft.com/office/officeart/2005/8/layout/radial3" loCatId="cycle" qsTypeId="urn:microsoft.com/office/officeart/2005/8/quickstyle/simple2" qsCatId="simple" csTypeId="urn:microsoft.com/office/officeart/2005/8/colors/colorful1#4" csCatId="colorful" phldr="1"/>
      <dgm:spPr/>
      <dgm:t>
        <a:bodyPr/>
        <a:lstStyle/>
        <a:p>
          <a:endParaRPr lang="zh-TW" altLang="en-US"/>
        </a:p>
      </dgm:t>
    </dgm:pt>
    <dgm:pt modelId="{929AB186-7ABA-45B8-AE2E-BABB25FF7CD7}">
      <dgm:prSet phldrT="[文字]"/>
      <dgm:spPr/>
      <dgm:t>
        <a:bodyPr/>
        <a:lstStyle/>
        <a:p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很多</a:t>
          </a:r>
          <a:endParaRPr lang="en-US" altLang="zh-TW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r>
            <a: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rPr>
            <a:t>比較的組合</a:t>
          </a:r>
        </a:p>
      </dgm:t>
    </dgm:pt>
    <dgm:pt modelId="{0F435860-69A1-4A5D-B74C-195EF379EF4F}" type="parTrans" cxnId="{E571C6A1-DD74-4317-9C82-A13AB3EC87B5}">
      <dgm:prSet/>
      <dgm:spPr/>
      <dgm:t>
        <a:bodyPr/>
        <a:lstStyle/>
        <a:p>
          <a:endParaRPr lang="zh-TW" altLang="en-US"/>
        </a:p>
      </dgm:t>
    </dgm:pt>
    <dgm:pt modelId="{5AFF7F65-3739-4BEA-9B74-14D306D358F2}" type="sibTrans" cxnId="{E571C6A1-DD74-4317-9C82-A13AB3EC87B5}">
      <dgm:prSet/>
      <dgm:spPr/>
      <dgm:t>
        <a:bodyPr/>
        <a:lstStyle/>
        <a:p>
          <a:endParaRPr lang="zh-TW" altLang="en-US"/>
        </a:p>
      </dgm:t>
    </dgm:pt>
    <dgm:pt modelId="{E0B9C30C-A973-45DE-A24A-74BEAD1EB27A}">
      <dgm:prSet/>
      <dgm:spPr>
        <a:solidFill>
          <a:srgbClr val="C00000">
            <a:alpha val="50000"/>
          </a:srgbClr>
        </a:solidFill>
      </dgm:spPr>
      <dgm:t>
        <a:bodyPr/>
        <a:lstStyle/>
        <a:p>
          <a:r>
            <a:rPr lang="en-US" altLang="zh-TW" dirty="0"/>
            <a:t>or</a:t>
          </a:r>
        </a:p>
        <a:p>
          <a:r>
            <a:rPr lang="zh-TW" altLang="en-US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或</a:t>
          </a:r>
        </a:p>
      </dgm:t>
    </dgm:pt>
    <dgm:pt modelId="{D8C7746F-632F-448F-9FED-2A98443D80AD}" type="parTrans" cxnId="{3F082E69-C8AA-4E3E-95B3-17AF4B262A01}">
      <dgm:prSet/>
      <dgm:spPr/>
      <dgm:t>
        <a:bodyPr/>
        <a:lstStyle/>
        <a:p>
          <a:endParaRPr lang="zh-TW" altLang="en-US"/>
        </a:p>
      </dgm:t>
    </dgm:pt>
    <dgm:pt modelId="{E7DE3DC1-D1AD-43CF-875B-C78FEFA9989E}" type="sibTrans" cxnId="{3F082E69-C8AA-4E3E-95B3-17AF4B262A01}">
      <dgm:prSet/>
      <dgm:spPr/>
      <dgm:t>
        <a:bodyPr/>
        <a:lstStyle/>
        <a:p>
          <a:endParaRPr lang="zh-TW" altLang="en-US"/>
        </a:p>
      </dgm:t>
    </dgm:pt>
    <dgm:pt modelId="{988C1554-7A06-465E-94CD-772B9D23DE84}">
      <dgm:prSet/>
      <dgm:spPr>
        <a:solidFill>
          <a:srgbClr val="C00000">
            <a:alpha val="50000"/>
          </a:srgbClr>
        </a:solidFill>
      </dgm:spPr>
      <dgm:t>
        <a:bodyPr/>
        <a:lstStyle/>
        <a:p>
          <a:r>
            <a:rPr lang="en-US" altLang="zh-TW" dirty="0"/>
            <a:t>and</a:t>
          </a:r>
        </a:p>
        <a:p>
          <a:r>
            <a:rPr lang="zh-TW" altLang="en-US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而</a:t>
          </a:r>
        </a:p>
      </dgm:t>
    </dgm:pt>
    <dgm:pt modelId="{AAA92AE8-67A9-426F-992D-6B2B84D7DF8E}" type="sibTrans" cxnId="{D219B6D4-C685-46C8-85FD-6832D50BC47B}">
      <dgm:prSet/>
      <dgm:spPr/>
      <dgm:t>
        <a:bodyPr/>
        <a:lstStyle/>
        <a:p>
          <a:endParaRPr lang="zh-TW" altLang="en-US"/>
        </a:p>
      </dgm:t>
    </dgm:pt>
    <dgm:pt modelId="{4DC86806-711D-4487-B2EF-AC6F4111E7D7}" type="parTrans" cxnId="{D219B6D4-C685-46C8-85FD-6832D50BC47B}">
      <dgm:prSet/>
      <dgm:spPr/>
      <dgm:t>
        <a:bodyPr/>
        <a:lstStyle/>
        <a:p>
          <a:endParaRPr lang="zh-TW" altLang="en-US"/>
        </a:p>
      </dgm:t>
    </dgm:pt>
    <dgm:pt modelId="{190DE79C-45D2-4D80-A459-16C18A319184}">
      <dgm:prSet/>
      <dgm:spPr/>
      <dgm:t>
        <a:bodyPr/>
        <a:lstStyle/>
        <a:p>
          <a:r>
            <a:rPr lang="en-US" altLang="zh-TW" dirty="0"/>
            <a:t>not</a:t>
          </a:r>
          <a:br>
            <a:rPr lang="en-US" altLang="zh-TW" dirty="0"/>
          </a:br>
          <a:r>
            <a:rPr lang="zh-TW" altLang="en-US" dirty="0"/>
            <a:t>非</a:t>
          </a:r>
        </a:p>
      </dgm:t>
    </dgm:pt>
    <dgm:pt modelId="{1952B450-232A-4F44-8FBC-68B215C5529A}" type="parTrans" cxnId="{279AE140-BBD8-46DD-ACE3-F8497F80A241}">
      <dgm:prSet/>
      <dgm:spPr/>
      <dgm:t>
        <a:bodyPr/>
        <a:lstStyle/>
        <a:p>
          <a:endParaRPr lang="zh-TW" altLang="en-US"/>
        </a:p>
      </dgm:t>
    </dgm:pt>
    <dgm:pt modelId="{A29D4CEB-DB2F-4B5A-B52C-FE8A137CCC78}" type="sibTrans" cxnId="{279AE140-BBD8-46DD-ACE3-F8497F80A241}">
      <dgm:prSet/>
      <dgm:spPr/>
      <dgm:t>
        <a:bodyPr/>
        <a:lstStyle/>
        <a:p>
          <a:endParaRPr lang="zh-TW" altLang="en-US"/>
        </a:p>
      </dgm:t>
    </dgm:pt>
    <dgm:pt modelId="{769163D1-CEB5-4E9B-B9DB-1A4557F6024E}" type="pres">
      <dgm:prSet presAssocID="{6C50953C-CD5A-4D48-9360-70772EEDCCFD}" presName="composite" presStyleCnt="0">
        <dgm:presLayoutVars>
          <dgm:chMax val="1"/>
          <dgm:dir/>
          <dgm:resizeHandles val="exact"/>
        </dgm:presLayoutVars>
      </dgm:prSet>
      <dgm:spPr/>
    </dgm:pt>
    <dgm:pt modelId="{C4E67837-E46B-4410-BC61-68E0A09F7BA3}" type="pres">
      <dgm:prSet presAssocID="{6C50953C-CD5A-4D48-9360-70772EEDCCFD}" presName="radial" presStyleCnt="0">
        <dgm:presLayoutVars>
          <dgm:animLvl val="ctr"/>
        </dgm:presLayoutVars>
      </dgm:prSet>
      <dgm:spPr/>
    </dgm:pt>
    <dgm:pt modelId="{A525B143-6774-4994-A45D-2477BE91CA3C}" type="pres">
      <dgm:prSet presAssocID="{929AB186-7ABA-45B8-AE2E-BABB25FF7CD7}" presName="centerShape" presStyleLbl="vennNode1" presStyleIdx="0" presStyleCnt="4"/>
      <dgm:spPr/>
    </dgm:pt>
    <dgm:pt modelId="{6B038004-217E-400C-B558-55723760BC8D}" type="pres">
      <dgm:prSet presAssocID="{988C1554-7A06-465E-94CD-772B9D23DE84}" presName="node" presStyleLbl="vennNode1" presStyleIdx="1" presStyleCnt="4">
        <dgm:presLayoutVars>
          <dgm:bulletEnabled val="1"/>
        </dgm:presLayoutVars>
      </dgm:prSet>
      <dgm:spPr/>
    </dgm:pt>
    <dgm:pt modelId="{21179F46-F5C1-4CD8-922F-AC7ED188395B}" type="pres">
      <dgm:prSet presAssocID="{E0B9C30C-A973-45DE-A24A-74BEAD1EB27A}" presName="node" presStyleLbl="vennNode1" presStyleIdx="2" presStyleCnt="4">
        <dgm:presLayoutVars>
          <dgm:bulletEnabled val="1"/>
        </dgm:presLayoutVars>
      </dgm:prSet>
      <dgm:spPr/>
    </dgm:pt>
    <dgm:pt modelId="{3A7D69C3-0418-4083-8F46-11865014C216}" type="pres">
      <dgm:prSet presAssocID="{190DE79C-45D2-4D80-A459-16C18A319184}" presName="node" presStyleLbl="vennNode1" presStyleIdx="3" presStyleCnt="4">
        <dgm:presLayoutVars>
          <dgm:bulletEnabled val="1"/>
        </dgm:presLayoutVars>
      </dgm:prSet>
      <dgm:spPr/>
    </dgm:pt>
  </dgm:ptLst>
  <dgm:cxnLst>
    <dgm:cxn modelId="{279AE140-BBD8-46DD-ACE3-F8497F80A241}" srcId="{929AB186-7ABA-45B8-AE2E-BABB25FF7CD7}" destId="{190DE79C-45D2-4D80-A459-16C18A319184}" srcOrd="2" destOrd="0" parTransId="{1952B450-232A-4F44-8FBC-68B215C5529A}" sibTransId="{A29D4CEB-DB2F-4B5A-B52C-FE8A137CCC78}"/>
    <dgm:cxn modelId="{16251D5E-EF11-43AE-AEC2-3E82D99CDEC2}" type="presOf" srcId="{E0B9C30C-A973-45DE-A24A-74BEAD1EB27A}" destId="{21179F46-F5C1-4CD8-922F-AC7ED188395B}" srcOrd="0" destOrd="0" presId="urn:microsoft.com/office/officeart/2005/8/layout/radial3"/>
    <dgm:cxn modelId="{3F082E69-C8AA-4E3E-95B3-17AF4B262A01}" srcId="{929AB186-7ABA-45B8-AE2E-BABB25FF7CD7}" destId="{E0B9C30C-A973-45DE-A24A-74BEAD1EB27A}" srcOrd="1" destOrd="0" parTransId="{D8C7746F-632F-448F-9FED-2A98443D80AD}" sibTransId="{E7DE3DC1-D1AD-43CF-875B-C78FEFA9989E}"/>
    <dgm:cxn modelId="{21E63169-FDB7-4E76-B40D-C0A02D3FD2AE}" type="presOf" srcId="{6C50953C-CD5A-4D48-9360-70772EEDCCFD}" destId="{769163D1-CEB5-4E9B-B9DB-1A4557F6024E}" srcOrd="0" destOrd="0" presId="urn:microsoft.com/office/officeart/2005/8/layout/radial3"/>
    <dgm:cxn modelId="{E571C6A1-DD74-4317-9C82-A13AB3EC87B5}" srcId="{6C50953C-CD5A-4D48-9360-70772EEDCCFD}" destId="{929AB186-7ABA-45B8-AE2E-BABB25FF7CD7}" srcOrd="0" destOrd="0" parTransId="{0F435860-69A1-4A5D-B74C-195EF379EF4F}" sibTransId="{5AFF7F65-3739-4BEA-9B74-14D306D358F2}"/>
    <dgm:cxn modelId="{8EE578BE-FBC9-45E0-B4B7-083622CC5158}" type="presOf" srcId="{190DE79C-45D2-4D80-A459-16C18A319184}" destId="{3A7D69C3-0418-4083-8F46-11865014C216}" srcOrd="0" destOrd="0" presId="urn:microsoft.com/office/officeart/2005/8/layout/radial3"/>
    <dgm:cxn modelId="{D219B6D4-C685-46C8-85FD-6832D50BC47B}" srcId="{929AB186-7ABA-45B8-AE2E-BABB25FF7CD7}" destId="{988C1554-7A06-465E-94CD-772B9D23DE84}" srcOrd="0" destOrd="0" parTransId="{4DC86806-711D-4487-B2EF-AC6F4111E7D7}" sibTransId="{AAA92AE8-67A9-426F-992D-6B2B84D7DF8E}"/>
    <dgm:cxn modelId="{CAD0BDDF-1B09-423D-8866-D5BD58EA439E}" type="presOf" srcId="{929AB186-7ABA-45B8-AE2E-BABB25FF7CD7}" destId="{A525B143-6774-4994-A45D-2477BE91CA3C}" srcOrd="0" destOrd="0" presId="urn:microsoft.com/office/officeart/2005/8/layout/radial3"/>
    <dgm:cxn modelId="{8A34F4FB-4B23-45F7-BF64-C625A58ADF2A}" type="presOf" srcId="{988C1554-7A06-465E-94CD-772B9D23DE84}" destId="{6B038004-217E-400C-B558-55723760BC8D}" srcOrd="0" destOrd="0" presId="urn:microsoft.com/office/officeart/2005/8/layout/radial3"/>
    <dgm:cxn modelId="{25F4F3E4-D3AD-44D4-BA2D-C7DAF5B054CD}" type="presParOf" srcId="{769163D1-CEB5-4E9B-B9DB-1A4557F6024E}" destId="{C4E67837-E46B-4410-BC61-68E0A09F7BA3}" srcOrd="0" destOrd="0" presId="urn:microsoft.com/office/officeart/2005/8/layout/radial3"/>
    <dgm:cxn modelId="{5E9267F5-BBD1-487D-BD1F-BAA4D1FFF120}" type="presParOf" srcId="{C4E67837-E46B-4410-BC61-68E0A09F7BA3}" destId="{A525B143-6774-4994-A45D-2477BE91CA3C}" srcOrd="0" destOrd="0" presId="urn:microsoft.com/office/officeart/2005/8/layout/radial3"/>
    <dgm:cxn modelId="{484BE135-8469-46D1-88C7-702BC93C90A1}" type="presParOf" srcId="{C4E67837-E46B-4410-BC61-68E0A09F7BA3}" destId="{6B038004-217E-400C-B558-55723760BC8D}" srcOrd="1" destOrd="0" presId="urn:microsoft.com/office/officeart/2005/8/layout/radial3"/>
    <dgm:cxn modelId="{61CF6EA2-28F7-4121-8C07-5AF636E6F392}" type="presParOf" srcId="{C4E67837-E46B-4410-BC61-68E0A09F7BA3}" destId="{21179F46-F5C1-4CD8-922F-AC7ED188395B}" srcOrd="2" destOrd="0" presId="urn:microsoft.com/office/officeart/2005/8/layout/radial3"/>
    <dgm:cxn modelId="{A6098941-714F-4497-961E-C0CDE52B7883}" type="presParOf" srcId="{C4E67837-E46B-4410-BC61-68E0A09F7BA3}" destId="{3A7D69C3-0418-4083-8F46-11865014C216}" srcOrd="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25B143-6774-4994-A45D-2477BE91CA3C}">
      <dsp:nvSpPr>
        <dsp:cNvPr id="0" name=""/>
        <dsp:cNvSpPr/>
      </dsp:nvSpPr>
      <dsp:spPr>
        <a:xfrm>
          <a:off x="2561166" y="1206500"/>
          <a:ext cx="3005666" cy="3005666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6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比較</a:t>
          </a:r>
        </a:p>
      </dsp:txBody>
      <dsp:txXfrm>
        <a:off x="3001336" y="1646670"/>
        <a:ext cx="2125326" cy="2125326"/>
      </dsp:txXfrm>
    </dsp:sp>
    <dsp:sp modelId="{9F91C2A8-07C7-494F-BEBA-5C069FA86A36}">
      <dsp:nvSpPr>
        <dsp:cNvPr id="0" name=""/>
        <dsp:cNvSpPr/>
      </dsp:nvSpPr>
      <dsp:spPr>
        <a:xfrm>
          <a:off x="3312583" y="536"/>
          <a:ext cx="1502833" cy="1502833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6400" kern="1200" dirty="0"/>
            <a:t>&gt;</a:t>
          </a:r>
          <a:endParaRPr lang="zh-TW" altLang="en-US" sz="6400" kern="1200" dirty="0"/>
        </a:p>
      </dsp:txBody>
      <dsp:txXfrm>
        <a:off x="3532668" y="220621"/>
        <a:ext cx="1062663" cy="1062663"/>
      </dsp:txXfrm>
    </dsp:sp>
    <dsp:sp modelId="{8FAEC77E-8346-42A2-835B-367FAAC18DA3}">
      <dsp:nvSpPr>
        <dsp:cNvPr id="0" name=""/>
        <dsp:cNvSpPr/>
      </dsp:nvSpPr>
      <dsp:spPr>
        <a:xfrm>
          <a:off x="5007724" y="979226"/>
          <a:ext cx="1502833" cy="1502833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6400" kern="1200" dirty="0"/>
            <a:t>&gt;=</a:t>
          </a:r>
          <a:endParaRPr lang="zh-TW" altLang="en-US" sz="6400" kern="1200" dirty="0"/>
        </a:p>
      </dsp:txBody>
      <dsp:txXfrm>
        <a:off x="5227809" y="1199311"/>
        <a:ext cx="1062663" cy="1062663"/>
      </dsp:txXfrm>
    </dsp:sp>
    <dsp:sp modelId="{390EE7DE-2968-4C2C-96E6-4614ED65DBDB}">
      <dsp:nvSpPr>
        <dsp:cNvPr id="0" name=""/>
        <dsp:cNvSpPr/>
      </dsp:nvSpPr>
      <dsp:spPr>
        <a:xfrm>
          <a:off x="5007724" y="2936606"/>
          <a:ext cx="1502833" cy="1502833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6400" kern="1200" dirty="0"/>
            <a:t>&lt;</a:t>
          </a:r>
          <a:endParaRPr lang="zh-TW" altLang="en-US" sz="6400" kern="1200" dirty="0"/>
        </a:p>
      </dsp:txBody>
      <dsp:txXfrm>
        <a:off x="5227809" y="3156691"/>
        <a:ext cx="1062663" cy="1062663"/>
      </dsp:txXfrm>
    </dsp:sp>
    <dsp:sp modelId="{C71194EF-3BA8-4BDE-8ECF-2E68D53C67A2}">
      <dsp:nvSpPr>
        <dsp:cNvPr id="0" name=""/>
        <dsp:cNvSpPr/>
      </dsp:nvSpPr>
      <dsp:spPr>
        <a:xfrm>
          <a:off x="3312583" y="3915297"/>
          <a:ext cx="1502833" cy="1502833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6400" kern="1200" dirty="0"/>
            <a:t>&lt;=</a:t>
          </a:r>
          <a:endParaRPr lang="zh-TW" altLang="en-US" sz="6400" kern="1200" dirty="0"/>
        </a:p>
      </dsp:txBody>
      <dsp:txXfrm>
        <a:off x="3532668" y="4135382"/>
        <a:ext cx="1062663" cy="1062663"/>
      </dsp:txXfrm>
    </dsp:sp>
    <dsp:sp modelId="{6B038004-217E-400C-B558-55723760BC8D}">
      <dsp:nvSpPr>
        <dsp:cNvPr id="0" name=""/>
        <dsp:cNvSpPr/>
      </dsp:nvSpPr>
      <dsp:spPr>
        <a:xfrm>
          <a:off x="1617442" y="2936606"/>
          <a:ext cx="1502833" cy="1502833"/>
        </a:xfrm>
        <a:prstGeom prst="ellipse">
          <a:avLst/>
        </a:prstGeom>
        <a:solidFill>
          <a:srgbClr val="C00000">
            <a:alpha val="50000"/>
          </a:srgb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6400" kern="1200" dirty="0"/>
            <a:t>==</a:t>
          </a:r>
          <a:endParaRPr lang="zh-TW" altLang="en-US" sz="6400" kern="1200" dirty="0"/>
        </a:p>
      </dsp:txBody>
      <dsp:txXfrm>
        <a:off x="1837527" y="3156691"/>
        <a:ext cx="1062663" cy="1062663"/>
      </dsp:txXfrm>
    </dsp:sp>
    <dsp:sp modelId="{21179F46-F5C1-4CD8-922F-AC7ED188395B}">
      <dsp:nvSpPr>
        <dsp:cNvPr id="0" name=""/>
        <dsp:cNvSpPr/>
      </dsp:nvSpPr>
      <dsp:spPr>
        <a:xfrm>
          <a:off x="1617442" y="979226"/>
          <a:ext cx="1502833" cy="1502833"/>
        </a:xfrm>
        <a:prstGeom prst="ellipse">
          <a:avLst/>
        </a:prstGeom>
        <a:solidFill>
          <a:srgbClr val="C00000">
            <a:alpha val="50000"/>
          </a:srgb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6400" kern="1200" dirty="0"/>
            <a:t>!=</a:t>
          </a:r>
          <a:endParaRPr lang="zh-TW" altLang="en-US" sz="6400" kern="1200" dirty="0"/>
        </a:p>
      </dsp:txBody>
      <dsp:txXfrm>
        <a:off x="1837527" y="1199311"/>
        <a:ext cx="1062663" cy="10626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25B143-6774-4994-A45D-2477BE91CA3C}">
      <dsp:nvSpPr>
        <dsp:cNvPr id="0" name=""/>
        <dsp:cNvSpPr/>
      </dsp:nvSpPr>
      <dsp:spPr>
        <a:xfrm>
          <a:off x="2399770" y="1586472"/>
          <a:ext cx="3328458" cy="3328458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很多</a:t>
          </a:r>
          <a:endParaRPr lang="en-US" altLang="zh-TW" sz="35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500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比較的組合</a:t>
          </a:r>
        </a:p>
      </dsp:txBody>
      <dsp:txXfrm>
        <a:off x="2887211" y="2073913"/>
        <a:ext cx="2353576" cy="2353576"/>
      </dsp:txXfrm>
    </dsp:sp>
    <dsp:sp modelId="{6B038004-217E-400C-B558-55723760BC8D}">
      <dsp:nvSpPr>
        <dsp:cNvPr id="0" name=""/>
        <dsp:cNvSpPr/>
      </dsp:nvSpPr>
      <dsp:spPr>
        <a:xfrm>
          <a:off x="3231885" y="253113"/>
          <a:ext cx="1664229" cy="1664229"/>
        </a:xfrm>
        <a:prstGeom prst="ellipse">
          <a:avLst/>
        </a:prstGeom>
        <a:solidFill>
          <a:srgbClr val="C00000">
            <a:alpha val="50000"/>
          </a:srgb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700" kern="1200" dirty="0"/>
            <a:t>and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700" kern="12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而</a:t>
          </a:r>
        </a:p>
      </dsp:txBody>
      <dsp:txXfrm>
        <a:off x="3475606" y="496834"/>
        <a:ext cx="1176787" cy="1176787"/>
      </dsp:txXfrm>
    </dsp:sp>
    <dsp:sp modelId="{21179F46-F5C1-4CD8-922F-AC7ED188395B}">
      <dsp:nvSpPr>
        <dsp:cNvPr id="0" name=""/>
        <dsp:cNvSpPr/>
      </dsp:nvSpPr>
      <dsp:spPr>
        <a:xfrm>
          <a:off x="5107240" y="3501323"/>
          <a:ext cx="1664229" cy="1664229"/>
        </a:xfrm>
        <a:prstGeom prst="ellipse">
          <a:avLst/>
        </a:prstGeom>
        <a:solidFill>
          <a:srgbClr val="C00000">
            <a:alpha val="50000"/>
          </a:srgb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700" kern="1200" dirty="0"/>
            <a:t>or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700" kern="12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或</a:t>
          </a:r>
        </a:p>
      </dsp:txBody>
      <dsp:txXfrm>
        <a:off x="5350961" y="3745044"/>
        <a:ext cx="1176787" cy="1176787"/>
      </dsp:txXfrm>
    </dsp:sp>
    <dsp:sp modelId="{3A7D69C3-0418-4083-8F46-11865014C216}">
      <dsp:nvSpPr>
        <dsp:cNvPr id="0" name=""/>
        <dsp:cNvSpPr/>
      </dsp:nvSpPr>
      <dsp:spPr>
        <a:xfrm>
          <a:off x="1356530" y="3501323"/>
          <a:ext cx="1664229" cy="1664229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700" kern="1200" dirty="0"/>
            <a:t>not</a:t>
          </a:r>
          <a:br>
            <a:rPr lang="en-US" altLang="zh-TW" sz="2700" kern="1200" dirty="0"/>
          </a:br>
          <a:r>
            <a:rPr lang="zh-TW" altLang="en-US" sz="2700" kern="1200" dirty="0"/>
            <a:t>非</a:t>
          </a:r>
        </a:p>
      </dsp:txBody>
      <dsp:txXfrm>
        <a:off x="1600251" y="3745044"/>
        <a:ext cx="1176787" cy="11767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E7A957-4B8B-4427-BA93-2494ECCF32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29BE36D-B311-45DC-958C-699475B5E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27B1C9-729A-4C44-B589-479CC7A7B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98FA077-FBA9-4DEE-AAE2-CC423BB25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0004477-9BBA-4576-BC0F-558335C23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3188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152E67-FBB8-4F52-A79D-83956F8D6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F72506A-4C98-4188-A29B-6F87E2BABE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A657463-C307-4398-BD4A-98F7F6E9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A8970E4-88DE-4561-920D-61B13E13E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5A2414B-116F-49CB-AA3B-0E370E55E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8798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CC41E52-7881-4A64-B71E-7A5413F252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9BDE671-BB3A-4A4A-8910-175E83203C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064B710-1479-4A51-9CA5-95798718B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DC43577-5498-4219-8A28-F019FCF23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2C9F725-D7EA-4836-B9D0-32C34E043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231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5902E95-1341-4515-A3AD-8A471FD81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8147378-6C8F-46D4-947D-C48A7AA6C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6305B04-8E0F-4FFC-B5AA-A8BDC43E4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724FB10-D296-4786-A9B3-FEF2F77E2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597967D-C12F-49B5-9E3D-120455E17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231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717DC7-7E8C-409A-9823-9F2C5525E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066D4A2-DEBB-4D52-87E8-145450482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0F8153A-7288-4174-BEE1-AA1466DBD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6B5E99E-DE42-46C1-A019-620B660EE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3CC30C6-A548-4C53-B63A-34D9A3024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4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EA26DA-7F45-468B-862E-2ABBC9633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5684B60-C569-48B4-86E8-FB386F15C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82FE5-58EA-44A6-8C32-2BA66ECC0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DA7AA8-1350-482A-BFB7-CA2F5D449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E64EE0C-54B0-47BA-8B9D-6D84A7B30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35839B8-D9A9-45B5-9539-20BDED348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181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510DC9-2684-4D92-98A2-3D6D878FD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45E602E-9FB4-495D-B93C-6D42AA5C8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96C2F3-AC34-49C7-92DC-5A65EF7A36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41C98BC-D20E-4115-8280-F1957DC34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8F1E031-C1B4-42F8-9E27-2D68074FBD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7290FBF-86B3-411E-B0E1-992226437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21A937E-F771-44FE-82B9-50E722B81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2CBFF5C-4947-4268-A5E7-84A398104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1405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0FA374-CF63-402C-BA61-67F6AD38C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8413E2C-6267-4F28-B083-D2145C041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1F5DE08-6D79-426A-9714-DA312C546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391E48B-3571-43A6-A907-C223EB7FC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9834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C146234-AA8D-4A8D-8ED2-0800DA4AF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0A12116-C3E1-4F34-8091-BA4F23C4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DEAB790-C388-4D2C-BE6D-376261EC3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058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B0D7B68-20DF-4FF0-8191-825FC2611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CB63F41-C18F-4753-93FA-0501EE07F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9934F66-AC86-4A05-98DB-F989FD319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75345A5-74B7-4A87-AC04-A4648F42A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3F2D867-5E17-4A65-A66F-C4906F92E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5F91084-7471-423D-8466-361384392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2167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2D5820-3820-449A-B7FB-575A466EE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BBC17DA-4449-42A9-831A-D941299003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9CAF234-7C10-41C0-8052-EF4BE5745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2C148CE-1E3E-4C60-9624-3D9331178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F25B8C9-6289-428E-976C-17E1C8E70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148EFD-D810-4D80-84F9-8C56BE1C0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223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965AD35-0C30-49CC-91CD-6C85EEF0D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1755A7-BFBE-4A30-99D7-07BFC6560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A8F89D3-8633-49CE-A5AB-11F2DA6090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6CA4D-78B2-489B-8775-FBADBAFDC01F}" type="datetimeFigureOut">
              <a:rPr lang="zh-TW" altLang="en-US" smtClean="0"/>
              <a:pPr/>
              <a:t>2020/2/19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7167643-E0F3-4985-8E53-803BD0E4B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C96B564-76A5-4BC5-9799-83E3FC6F7D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025B5CE4-9CC8-4349-9AB8-0BEB376BC9E7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880" y="123060"/>
            <a:ext cx="88523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01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C21B9B21-ED0B-4D42-8B87-A1AA08A5DBF9}"/>
              </a:ext>
            </a:extLst>
          </p:cNvPr>
          <p:cNvSpPr>
            <a:spLocks noGrp="1"/>
          </p:cNvSpPr>
          <p:nvPr/>
        </p:nvSpPr>
        <p:spPr>
          <a:xfrm>
            <a:off x="4624534" y="5019035"/>
            <a:ext cx="2525486" cy="897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36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只選我要的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194F7515-C84E-440E-B367-F496F408A3FD}"/>
              </a:ext>
            </a:extLst>
          </p:cNvPr>
          <p:cNvSpPr/>
          <p:nvPr/>
        </p:nvSpPr>
        <p:spPr>
          <a:xfrm>
            <a:off x="2968931" y="2237600"/>
            <a:ext cx="583669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sz="9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Python</a:t>
            </a:r>
            <a:endParaRPr lang="zh-TW" altLang="en-US" sz="9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086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8283" t="21810" r="29639" b="14561"/>
          <a:stretch>
            <a:fillRect/>
          </a:stretch>
        </p:blipFill>
        <p:spPr bwMode="auto">
          <a:xfrm>
            <a:off x="753036" y="2667896"/>
            <a:ext cx="7175350" cy="27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E8511B-E402-4D10-8204-D917773BD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937955" cy="1325563"/>
          </a:xfrm>
        </p:spPr>
        <p:txBody>
          <a:bodyPr/>
          <a:lstStyle/>
          <a:p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if</a:t>
            </a:r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條件式後面，為什麼有冒號</a:t>
            </a:r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lang="zh-TW" altLang="en-US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" name="圖片 6" descr="未命名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8639" y="2635624"/>
            <a:ext cx="7092262" cy="252804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圖片 7" descr="v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3039" y="4936171"/>
            <a:ext cx="1340916" cy="1340916"/>
          </a:xfrm>
          <a:prstGeom prst="rect">
            <a:avLst/>
          </a:prstGeom>
        </p:spPr>
      </p:pic>
      <p:sp>
        <p:nvSpPr>
          <p:cNvPr id="11" name="圓角矩形圖說文字 10"/>
          <p:cNvSpPr/>
          <p:nvPr/>
        </p:nvSpPr>
        <p:spPr>
          <a:xfrm>
            <a:off x="7680959" y="1441525"/>
            <a:ext cx="4173967" cy="2022437"/>
          </a:xfrm>
          <a:prstGeom prst="wedgeRoundRectCallout">
            <a:avLst>
              <a:gd name="adj1" fmla="val -119461"/>
              <a:gd name="adj2" fmla="val 60426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zh-TW" altLang="en-US" sz="2000" kern="100" dirty="0">
                <a:solidFill>
                  <a:srgbClr val="404040"/>
                </a:solidFill>
                <a:latin typeface="微軟正黑體" pitchFamily="34" charset="-120"/>
                <a:ea typeface="微軟正黑體" pitchFamily="34" charset="-120"/>
                <a:cs typeface="Times New Roman" panose="02020603050405020304" pitchFamily="18" charset="0"/>
              </a:rPr>
              <a:t> 冒號代表</a:t>
            </a:r>
            <a:br>
              <a:rPr lang="en-US" altLang="zh-TW" sz="2000" kern="100" dirty="0">
                <a:solidFill>
                  <a:srgbClr val="404040"/>
                </a:solidFill>
                <a:latin typeface="微軟正黑體" pitchFamily="34" charset="-120"/>
                <a:ea typeface="微軟正黑體" pitchFamily="34" charset="-120"/>
                <a:cs typeface="Times New Roman" panose="02020603050405020304" pitchFamily="18" charset="0"/>
              </a:rPr>
            </a:br>
            <a:r>
              <a:rPr lang="zh-TW" altLang="en-US" sz="2000" kern="100" dirty="0">
                <a:solidFill>
                  <a:srgbClr val="404040"/>
                </a:solidFill>
                <a:latin typeface="微軟正黑體" pitchFamily="34" charset="-120"/>
                <a:ea typeface="微軟正黑體" pitchFamily="34" charset="-120"/>
                <a:cs typeface="Times New Roman" panose="02020603050405020304" pitchFamily="18" charset="0"/>
              </a:rPr>
              <a:t>後面會有一個</a:t>
            </a:r>
            <a:r>
              <a:rPr lang="zh-TW" altLang="en-US" sz="2000" b="1" kern="100" dirty="0">
                <a:solidFill>
                  <a:srgbClr val="404040"/>
                </a:solidFill>
                <a:latin typeface="微軟正黑體" pitchFamily="34" charset="-120"/>
                <a:ea typeface="微軟正黑體" pitchFamily="34" charset="-120"/>
                <a:cs typeface="Times New Roman" panose="02020603050405020304" pitchFamily="18" charset="0"/>
              </a:rPr>
              <a:t>獨立執行的區塊</a:t>
            </a:r>
            <a:endParaRPr lang="en-US" altLang="zh-TW" sz="2000" b="1" kern="100" dirty="0">
              <a:solidFill>
                <a:srgbClr val="404040"/>
              </a:solidFill>
              <a:latin typeface="微軟正黑體" pitchFamily="34" charset="-120"/>
              <a:ea typeface="微軟正黑體" pitchFamily="34" charset="-12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altLang="zh-TW" sz="2000" b="1" kern="100" dirty="0">
              <a:solidFill>
                <a:srgbClr val="404040"/>
              </a:solidFill>
              <a:latin typeface="微軟正黑體" pitchFamily="34" charset="-120"/>
              <a:ea typeface="微軟正黑體" pitchFamily="34" charset="-12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2000" kern="100" dirty="0">
                <a:solidFill>
                  <a:srgbClr val="404040"/>
                </a:solidFill>
                <a:latin typeface="微軟正黑體" pitchFamily="34" charset="-120"/>
                <a:ea typeface="微軟正黑體" pitchFamily="34" charset="-120"/>
                <a:cs typeface="Times New Roman" panose="02020603050405020304" pitchFamily="18" charset="0"/>
              </a:rPr>
              <a:t> 只有條件式符合</a:t>
            </a:r>
            <a:r>
              <a:rPr lang="en-US" altLang="zh-TW" sz="2000" kern="100" dirty="0">
                <a:solidFill>
                  <a:srgbClr val="404040"/>
                </a:solidFill>
                <a:latin typeface="微軟正黑體" pitchFamily="34" charset="-120"/>
                <a:ea typeface="微軟正黑體" pitchFamily="34" charset="-120"/>
                <a:cs typeface="Times New Roman" panose="02020603050405020304" pitchFamily="18" charset="0"/>
              </a:rPr>
              <a:t>(num&gt;0)</a:t>
            </a:r>
            <a:r>
              <a:rPr lang="zh-TW" altLang="en-US" sz="2000" kern="100" dirty="0">
                <a:solidFill>
                  <a:srgbClr val="404040"/>
                </a:solidFill>
                <a:latin typeface="微軟正黑體" pitchFamily="34" charset="-120"/>
                <a:ea typeface="微軟正黑體" pitchFamily="34" charset="-120"/>
                <a:cs typeface="Times New Roman" panose="02020603050405020304" pitchFamily="18" charset="0"/>
              </a:rPr>
              <a:t>時</a:t>
            </a:r>
            <a:br>
              <a:rPr lang="en-US" altLang="zh-TW" sz="2000" kern="100" dirty="0">
                <a:solidFill>
                  <a:srgbClr val="404040"/>
                </a:solidFill>
                <a:latin typeface="微軟正黑體" pitchFamily="34" charset="-120"/>
                <a:ea typeface="微軟正黑體" pitchFamily="34" charset="-120"/>
                <a:cs typeface="Times New Roman" panose="02020603050405020304" pitchFamily="18" charset="0"/>
              </a:rPr>
            </a:br>
            <a:r>
              <a:rPr lang="zh-TW" altLang="en-US" sz="2000" kern="100" dirty="0">
                <a:solidFill>
                  <a:srgbClr val="404040"/>
                </a:solidFill>
                <a:latin typeface="微軟正黑體" pitchFamily="34" charset="-120"/>
                <a:ea typeface="微軟正黑體" pitchFamily="34" charset="-120"/>
                <a:cs typeface="Times New Roman" panose="02020603050405020304" pitchFamily="18" charset="0"/>
              </a:rPr>
              <a:t>才會執行的獨立區塊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3429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E8511B-E402-4D10-8204-D917773BD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937955" cy="1325563"/>
          </a:xfrm>
        </p:spPr>
        <p:txBody>
          <a:bodyPr/>
          <a:lstStyle/>
          <a:p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if</a:t>
            </a:r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所包含的敘述式，為什麼要縮排</a:t>
            </a:r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lang="zh-TW" altLang="en-US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" name="圖片 6" descr="未命名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564" y="3593054"/>
            <a:ext cx="6217045" cy="221607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圖片 7" descr="v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19717" y="5646428"/>
            <a:ext cx="1211572" cy="121157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4851" y="1404515"/>
            <a:ext cx="11406692" cy="5453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2090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E8511B-E402-4D10-8204-D917773BD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937955" cy="1325563"/>
          </a:xfrm>
        </p:spPr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試試看不同縮排的結果</a:t>
            </a:r>
          </a:p>
        </p:txBody>
      </p:sp>
      <p:pic>
        <p:nvPicPr>
          <p:cNvPr id="8" name="圖片 7" descr="v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03274" y="5281303"/>
            <a:ext cx="1211572" cy="1211572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781F1D02-895A-439D-9DCB-764E39E09C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071" y="2029085"/>
            <a:ext cx="5620580" cy="1598698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A672F9E8-22B6-4633-9364-35E3854CF3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070" y="4197901"/>
            <a:ext cx="5737789" cy="1598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531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E8511B-E402-4D10-8204-D917773BD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比較不單純</a:t>
            </a:r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比較常常是很多條件的組合</a:t>
            </a:r>
            <a:endParaRPr lang="zh-TW" altLang="en-US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09DF4C-916A-4453-A68D-3DBBB01C5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日常生活中就充滿了這一類組合式的條件說，例如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/>
            <a:r>
              <a:rPr lang="zh-TW" altLang="zh-TW" dirty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所有的條件都要成立</a:t>
            </a:r>
            <a:endParaRPr lang="en-US" altLang="zh-TW" dirty="0">
              <a:solidFill>
                <a:srgbClr val="00B0F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我想買一件又好看又涼爽的上衣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給我一顆又甜又冰又沒農藥的西瓜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/>
            <a:r>
              <a:rPr lang="zh-TW" altLang="zh-TW" dirty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只要一個條件成立就可以</a:t>
            </a:r>
            <a:endParaRPr lang="en-US" altLang="zh-TW" dirty="0">
              <a:solidFill>
                <a:srgbClr val="00B0F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不管是生乳或者是巧克力牛乳的雪糕我都喜歡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我想買一件正式的裙子或褲子或褲裙。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8" name="圖片 7" descr="v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03274" y="5281303"/>
            <a:ext cx="1211572" cy="1211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338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資料庫圖表 2">
            <a:extLst>
              <a:ext uri="{FF2B5EF4-FFF2-40B4-BE49-F238E27FC236}">
                <a16:creationId xmlns:a16="http://schemas.microsoft.com/office/drawing/2014/main" id="{86544D90-C0BB-4EFB-9997-66EFFFEED3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496891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3698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A5C75B-5084-4E05-B8E3-42FFA00BC031}"/>
              </a:ext>
            </a:extLst>
          </p:cNvPr>
          <p:cNvSpPr txBox="1">
            <a:spLocks/>
          </p:cNvSpPr>
          <p:nvPr/>
        </p:nvSpPr>
        <p:spPr>
          <a:xfrm>
            <a:off x="625927" y="549200"/>
            <a:ext cx="4836625" cy="7920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邏輯運算子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1D8EC538-B135-486D-8AE1-6E74B6A4C1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784691"/>
              </p:ext>
            </p:extLst>
          </p:nvPr>
        </p:nvGraphicFramePr>
        <p:xfrm>
          <a:off x="3596639" y="2817452"/>
          <a:ext cx="7506788" cy="229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6697">
                  <a:extLst>
                    <a:ext uri="{9D8B030D-6E8A-4147-A177-3AD203B41FA5}">
                      <a16:colId xmlns:a16="http://schemas.microsoft.com/office/drawing/2014/main" val="461709434"/>
                    </a:ext>
                  </a:extLst>
                </a:gridCol>
                <a:gridCol w="1876697">
                  <a:extLst>
                    <a:ext uri="{9D8B030D-6E8A-4147-A177-3AD203B41FA5}">
                      <a16:colId xmlns:a16="http://schemas.microsoft.com/office/drawing/2014/main" val="1787104700"/>
                    </a:ext>
                  </a:extLst>
                </a:gridCol>
                <a:gridCol w="1876697">
                  <a:extLst>
                    <a:ext uri="{9D8B030D-6E8A-4147-A177-3AD203B41FA5}">
                      <a16:colId xmlns:a16="http://schemas.microsoft.com/office/drawing/2014/main" val="985612113"/>
                    </a:ext>
                  </a:extLst>
                </a:gridCol>
                <a:gridCol w="1876697">
                  <a:extLst>
                    <a:ext uri="{9D8B030D-6E8A-4147-A177-3AD203B41FA5}">
                      <a16:colId xmlns:a16="http://schemas.microsoft.com/office/drawing/2014/main" val="28790590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dirty="0"/>
                        <a:t>運算子號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意涵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範例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說明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2217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&amp;&amp;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and </a:t>
                      </a:r>
                      <a:r>
                        <a:rPr lang="zh-TW" altLang="en-US" dirty="0"/>
                        <a:t>運算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m &amp;&amp; n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zh-TW" altLang="en-US" sz="1800" b="0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與</a:t>
                      </a:r>
                      <a:r>
                        <a:rPr lang="en-US" altLang="zh-TW" sz="1800" b="0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zh-TW" altLang="en-US" sz="1800" b="0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作</a:t>
                      </a:r>
                      <a:r>
                        <a:rPr lang="en-US" altLang="zh-TW" sz="1800" b="0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zh-TW" altLang="en-US" sz="1800" b="0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邏輯運算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096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||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or</a:t>
                      </a:r>
                      <a:r>
                        <a:rPr lang="zh-TW" altLang="en-US" dirty="0"/>
                        <a:t>運算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m || n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b="0" i="0" u="none" strike="noStrike" baseline="0" dirty="0"/>
                        <a:t>m</a:t>
                      </a:r>
                      <a:r>
                        <a:rPr lang="zh-TW" altLang="en-US" b="0" i="0" u="none" strike="noStrike" baseline="0" dirty="0"/>
                        <a:t>與</a:t>
                      </a:r>
                      <a:r>
                        <a:rPr lang="en-US" altLang="zh-TW" b="0" i="0" u="none" strike="noStrike" baseline="0" dirty="0"/>
                        <a:t>n</a:t>
                      </a:r>
                      <a:r>
                        <a:rPr lang="zh-TW" altLang="en-US" b="0" i="0" u="none" strike="noStrike" baseline="0" dirty="0"/>
                        <a:t>作</a:t>
                      </a:r>
                      <a:r>
                        <a:rPr lang="en-US" altLang="zh-TW" b="0" i="0" u="none" strike="noStrike" baseline="0" dirty="0"/>
                        <a:t>or</a:t>
                      </a:r>
                      <a:r>
                        <a:rPr lang="zh-TW" altLang="en-US" b="0" i="0" u="none" strike="noStrike" baseline="0" dirty="0"/>
                        <a:t>邏輯運算	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089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!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Not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! m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NOT M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397450"/>
                  </a:ext>
                </a:extLst>
              </a:tr>
            </a:tbl>
          </a:graphicData>
        </a:graphic>
      </p:graphicFrame>
      <p:sp>
        <p:nvSpPr>
          <p:cNvPr id="4" name="想法泡泡: 雲朵 3">
            <a:extLst>
              <a:ext uri="{FF2B5EF4-FFF2-40B4-BE49-F238E27FC236}">
                <a16:creationId xmlns:a16="http://schemas.microsoft.com/office/drawing/2014/main" id="{9688C6A9-0128-4695-A4E1-CD9961220E39}"/>
              </a:ext>
            </a:extLst>
          </p:cNvPr>
          <p:cNvSpPr/>
          <p:nvPr/>
        </p:nvSpPr>
        <p:spPr>
          <a:xfrm>
            <a:off x="2252152" y="2169380"/>
            <a:ext cx="792088" cy="792088"/>
          </a:xfrm>
          <a:prstGeom prst="cloudCallout">
            <a:avLst>
              <a:gd name="adj1" fmla="val 115863"/>
              <a:gd name="adj2" fmla="val 1076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而且</a:t>
            </a:r>
          </a:p>
        </p:txBody>
      </p:sp>
      <p:sp>
        <p:nvSpPr>
          <p:cNvPr id="5" name="想法泡泡: 雲朵 4">
            <a:extLst>
              <a:ext uri="{FF2B5EF4-FFF2-40B4-BE49-F238E27FC236}">
                <a16:creationId xmlns:a16="http://schemas.microsoft.com/office/drawing/2014/main" id="{0D0D17C9-ED67-4D8C-8064-2D325422C4E5}"/>
              </a:ext>
            </a:extLst>
          </p:cNvPr>
          <p:cNvSpPr/>
          <p:nvPr/>
        </p:nvSpPr>
        <p:spPr>
          <a:xfrm>
            <a:off x="2136345" y="4185604"/>
            <a:ext cx="792088" cy="792088"/>
          </a:xfrm>
          <a:prstGeom prst="cloudCallout">
            <a:avLst>
              <a:gd name="adj1" fmla="val 121232"/>
              <a:gd name="adj2" fmla="val -320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或者</a:t>
            </a:r>
          </a:p>
        </p:txBody>
      </p:sp>
    </p:spTree>
    <p:extLst>
      <p:ext uri="{BB962C8B-B14F-4D97-AF65-F5344CB8AC3E}">
        <p14:creationId xmlns:p14="http://schemas.microsoft.com/office/powerpoint/2010/main" val="2935279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 descr="一張含有 物件 的圖片&#10;&#10;描述是以高可信度產生">
            <a:extLst>
              <a:ext uri="{FF2B5EF4-FFF2-40B4-BE49-F238E27FC236}">
                <a16:creationId xmlns:a16="http://schemas.microsoft.com/office/drawing/2014/main" id="{95EAE07C-2578-443F-9147-23AF27A3CD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184" y="80400"/>
            <a:ext cx="8881241" cy="6505517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798A0CBD-920C-4A2A-A062-CC5C40E9CA67}"/>
              </a:ext>
            </a:extLst>
          </p:cNvPr>
          <p:cNvSpPr txBox="1"/>
          <p:nvPr/>
        </p:nvSpPr>
        <p:spPr>
          <a:xfrm>
            <a:off x="2600324" y="1285874"/>
            <a:ext cx="35718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寫一個程式，輸入今天是星期幾，判斷今天是否要上課。判斷條件：星期一到星期五要上課 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輸入範例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 4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輸出範例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 </a:t>
            </a:r>
          </a:p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要上課</a:t>
            </a:r>
          </a:p>
        </p:txBody>
      </p:sp>
    </p:spTree>
    <p:extLst>
      <p:ext uri="{BB962C8B-B14F-4D97-AF65-F5344CB8AC3E}">
        <p14:creationId xmlns:p14="http://schemas.microsoft.com/office/powerpoint/2010/main" val="3930501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0D8680-634B-402A-BE56-3CD71A3F7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用條件組合來解決問題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A682240-46CC-435B-A753-32DEF5826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63633"/>
            <a:ext cx="3079069" cy="641441"/>
          </a:xfrm>
        </p:spPr>
        <p:txBody>
          <a:bodyPr/>
          <a:lstStyle/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方法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</a:p>
        </p:txBody>
      </p:sp>
      <p:sp>
        <p:nvSpPr>
          <p:cNvPr id="7" name="文字版面配置區 6">
            <a:extLst>
              <a:ext uri="{FF2B5EF4-FFF2-40B4-BE49-F238E27FC236}">
                <a16:creationId xmlns:a16="http://schemas.microsoft.com/office/drawing/2014/main" id="{7E6090AE-2F01-4240-912B-EDFCB17BD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97434" y="1620203"/>
            <a:ext cx="5183188" cy="823912"/>
          </a:xfrm>
        </p:spPr>
        <p:txBody>
          <a:bodyPr/>
          <a:lstStyle/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方法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D1DD691-85D5-4F38-99E1-B0D4C7492764}"/>
              </a:ext>
            </a:extLst>
          </p:cNvPr>
          <p:cNvSpPr txBox="1"/>
          <p:nvPr/>
        </p:nvSpPr>
        <p:spPr>
          <a:xfrm>
            <a:off x="944291" y="2967335"/>
            <a:ext cx="42622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day = int(input())</a:t>
            </a:r>
          </a:p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if 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not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(day == 6 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day == 7)    </a:t>
            </a:r>
          </a:p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	print("{0}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要上課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".format(day))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C13129F-FD7D-47CD-9649-F5FA61849EDD}"/>
              </a:ext>
            </a:extLst>
          </p:cNvPr>
          <p:cNvSpPr/>
          <p:nvPr/>
        </p:nvSpPr>
        <p:spPr>
          <a:xfrm>
            <a:off x="5597433" y="2895783"/>
            <a:ext cx="642910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day = int(input())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if day ==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day ==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 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day==3 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day==4 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or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day==5</a:t>
            </a:r>
          </a:p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print("{0}要上課".format(day))</a:t>
            </a:r>
          </a:p>
        </p:txBody>
      </p:sp>
    </p:spTree>
    <p:extLst>
      <p:ext uri="{BB962C8B-B14F-4D97-AF65-F5344CB8AC3E}">
        <p14:creationId xmlns:p14="http://schemas.microsoft.com/office/powerpoint/2010/main" val="2923123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EDECD613-358E-4878-A348-7D38DADFB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779" y="792553"/>
            <a:ext cx="5306441" cy="5571067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087497A6-4D92-4986-9E89-C0A3C07B4501}"/>
              </a:ext>
            </a:extLst>
          </p:cNvPr>
          <p:cNvSpPr txBox="1"/>
          <p:nvPr/>
        </p:nvSpPr>
        <p:spPr>
          <a:xfrm>
            <a:off x="4721263" y="2039203"/>
            <a:ext cx="2749471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000" dirty="0">
                <a:solidFill>
                  <a:schemeClr val="bg1">
                    <a:lumMod val="8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較</a:t>
            </a:r>
            <a:r>
              <a:rPr lang="zh-TW" altLang="en-US" sz="54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量</a:t>
            </a:r>
            <a:br>
              <a:rPr lang="en-US" altLang="zh-TW" sz="4000" dirty="0">
                <a:solidFill>
                  <a:schemeClr val="bg1">
                    <a:lumMod val="8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000" dirty="0">
                <a:solidFill>
                  <a:schemeClr val="bg1">
                    <a:lumMod val="8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才剛開始呢</a:t>
            </a:r>
          </a:p>
        </p:txBody>
      </p:sp>
    </p:spTree>
    <p:extLst>
      <p:ext uri="{BB962C8B-B14F-4D97-AF65-F5344CB8AC3E}">
        <p14:creationId xmlns:p14="http://schemas.microsoft.com/office/powerpoint/2010/main" val="193638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>
            <a:extLst>
              <a:ext uri="{FF2B5EF4-FFF2-40B4-BE49-F238E27FC236}">
                <a16:creationId xmlns:a16="http://schemas.microsoft.com/office/drawing/2014/main" id="{15893597-9118-4A59-A9B6-58694426D3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24701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文字方塊 4">
            <a:extLst>
              <a:ext uri="{FF2B5EF4-FFF2-40B4-BE49-F238E27FC236}">
                <a16:creationId xmlns:a16="http://schemas.microsoft.com/office/drawing/2014/main" id="{23B73334-C7D1-4C39-B1D4-3D3942AE217E}"/>
              </a:ext>
            </a:extLst>
          </p:cNvPr>
          <p:cNvSpPr txBox="1"/>
          <p:nvPr/>
        </p:nvSpPr>
        <p:spPr>
          <a:xfrm>
            <a:off x="3920358" y="2683482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不等於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E579D00B-D409-469A-8638-F0C3F1F6C39E}"/>
              </a:ext>
            </a:extLst>
          </p:cNvPr>
          <p:cNvSpPr txBox="1"/>
          <p:nvPr/>
        </p:nvSpPr>
        <p:spPr>
          <a:xfrm>
            <a:off x="3993930" y="457293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等於</a:t>
            </a:r>
          </a:p>
        </p:txBody>
      </p:sp>
    </p:spTree>
    <p:extLst>
      <p:ext uri="{BB962C8B-B14F-4D97-AF65-F5344CB8AC3E}">
        <p14:creationId xmlns:p14="http://schemas.microsoft.com/office/powerpoint/2010/main" val="2665480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AF26076-714D-40C0-82C7-E117586C2BEE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9937955" cy="7147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關係</a:t>
            </a:r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比較</a:t>
            </a:r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運算元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9F8E27D0-0A3F-4696-8FEF-DDD3905BAC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353036"/>
              </p:ext>
            </p:extLst>
          </p:nvPr>
        </p:nvGraphicFramePr>
        <p:xfrm>
          <a:off x="2006879" y="1877968"/>
          <a:ext cx="7520298" cy="37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6766">
                  <a:extLst>
                    <a:ext uri="{9D8B030D-6E8A-4147-A177-3AD203B41FA5}">
                      <a16:colId xmlns:a16="http://schemas.microsoft.com/office/drawing/2014/main" val="1886518036"/>
                    </a:ext>
                  </a:extLst>
                </a:gridCol>
                <a:gridCol w="2506766">
                  <a:extLst>
                    <a:ext uri="{9D8B030D-6E8A-4147-A177-3AD203B41FA5}">
                      <a16:colId xmlns:a16="http://schemas.microsoft.com/office/drawing/2014/main" val="4247956233"/>
                    </a:ext>
                  </a:extLst>
                </a:gridCol>
                <a:gridCol w="2506766">
                  <a:extLst>
                    <a:ext uri="{9D8B030D-6E8A-4147-A177-3AD203B41FA5}">
                      <a16:colId xmlns:a16="http://schemas.microsoft.com/office/drawing/2014/main" val="888160845"/>
                    </a:ext>
                  </a:extLst>
                </a:gridCol>
              </a:tblGrid>
              <a:tr h="5366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關係運運算元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條件範例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條件式的意義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353475"/>
                  </a:ext>
                </a:extLst>
              </a:tr>
              <a:tr h="5366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==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x==y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等於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936734"/>
                  </a:ext>
                </a:extLst>
              </a:tr>
              <a:tr h="5366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!=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x!=y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不等於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667182"/>
                  </a:ext>
                </a:extLst>
              </a:tr>
              <a:tr h="5366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&gt;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x&gt;y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9962206"/>
                  </a:ext>
                </a:extLst>
              </a:tr>
              <a:tr h="5366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&lt;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x&lt;y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071979"/>
                  </a:ext>
                </a:extLst>
              </a:tr>
              <a:tr h="5366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&gt;=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x&gt;=y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大於等於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8493924"/>
                  </a:ext>
                </a:extLst>
              </a:tr>
              <a:tr h="5366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&lt;=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x&lt;=y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小於等於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66623"/>
                  </a:ext>
                </a:extLst>
              </a:tr>
            </a:tbl>
          </a:graphicData>
        </a:graphic>
      </p:graphicFrame>
      <p:sp>
        <p:nvSpPr>
          <p:cNvPr id="4" name="橢圓 3">
            <a:extLst>
              <a:ext uri="{FF2B5EF4-FFF2-40B4-BE49-F238E27FC236}">
                <a16:creationId xmlns:a16="http://schemas.microsoft.com/office/drawing/2014/main" id="{9A12ABAC-BE87-41D3-B833-74461E34D41F}"/>
              </a:ext>
            </a:extLst>
          </p:cNvPr>
          <p:cNvSpPr/>
          <p:nvPr/>
        </p:nvSpPr>
        <p:spPr>
          <a:xfrm>
            <a:off x="2726958" y="2382024"/>
            <a:ext cx="929475" cy="42259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706F69B7-CD36-4929-BC38-C424CC6291C4}"/>
              </a:ext>
            </a:extLst>
          </p:cNvPr>
          <p:cNvSpPr/>
          <p:nvPr/>
        </p:nvSpPr>
        <p:spPr>
          <a:xfrm>
            <a:off x="2724394" y="2886080"/>
            <a:ext cx="929475" cy="42259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9138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 descr="一張含有 物件 的圖片&#10;&#10;描述是以高可信度產生">
            <a:extLst>
              <a:ext uri="{FF2B5EF4-FFF2-40B4-BE49-F238E27FC236}">
                <a16:creationId xmlns:a16="http://schemas.microsoft.com/office/drawing/2014/main" id="{1B5F7605-9B00-4326-8A30-30BB64D8E9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552" y="118500"/>
            <a:ext cx="8881241" cy="6505517"/>
          </a:xfrm>
          <a:prstGeom prst="rect">
            <a:avLst/>
          </a:prstGeom>
        </p:spPr>
      </p:pic>
      <p:sp>
        <p:nvSpPr>
          <p:cNvPr id="11" name="文字方塊 10">
            <a:extLst>
              <a:ext uri="{FF2B5EF4-FFF2-40B4-BE49-F238E27FC236}">
                <a16:creationId xmlns:a16="http://schemas.microsoft.com/office/drawing/2014/main" id="{8D6D12E9-4618-4394-A85D-C10E910B2651}"/>
              </a:ext>
            </a:extLst>
          </p:cNvPr>
          <p:cNvSpPr txBox="1"/>
          <p:nvPr/>
        </p:nvSpPr>
        <p:spPr>
          <a:xfrm>
            <a:off x="2963917" y="2017986"/>
            <a:ext cx="45640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寫一個程式，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判斷一個數</a:t>
            </a:r>
            <a:r>
              <a:rPr lang="zh-TW" altLang="en-US" sz="3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是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正數嗎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endParaRPr lang="zh-TW" altLang="en-US" sz="3600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FDE7CCCC-3FB4-4817-84C5-38CA4CAF083C}"/>
              </a:ext>
            </a:extLst>
          </p:cNvPr>
          <p:cNvSpPr txBox="1"/>
          <p:nvPr/>
        </p:nvSpPr>
        <p:spPr>
          <a:xfrm>
            <a:off x="6430617" y="445950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問題</a:t>
            </a:r>
          </a:p>
        </p:txBody>
      </p:sp>
    </p:spTree>
    <p:extLst>
      <p:ext uri="{BB962C8B-B14F-4D97-AF65-F5344CB8AC3E}">
        <p14:creationId xmlns:p14="http://schemas.microsoft.com/office/powerpoint/2010/main" val="3425438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D6CF29CD-38B8-4924-BA11-6D60517487E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16"/>
            <a:ext cx="12192000" cy="261518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圖片 6" descr="一張含有 美工圖案 的圖片&#10;&#10;描述是以高可信度產生">
            <a:extLst>
              <a:ext uri="{FF2B5EF4-FFF2-40B4-BE49-F238E27FC236}">
                <a16:creationId xmlns:a16="http://schemas.microsoft.com/office/drawing/2014/main" id="{9BD00747-03DF-4F1B-9996-8148D43A52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882" y="643464"/>
            <a:ext cx="9706605" cy="3275978"/>
          </a:xfrm>
          <a:prstGeom prst="rect">
            <a:avLst/>
          </a:prstGeom>
        </p:spPr>
      </p:pic>
      <p:sp>
        <p:nvSpPr>
          <p:cNvPr id="8" name="標題 7">
            <a:extLst>
              <a:ext uri="{FF2B5EF4-FFF2-40B4-BE49-F238E27FC236}">
                <a16:creationId xmlns:a16="http://schemas.microsoft.com/office/drawing/2014/main" id="{5393091E-1AC4-4027-9916-D755842B9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11" y="4502330"/>
            <a:ext cx="10765410" cy="120726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zh-TW" altLang="en-US" sz="6000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用</a:t>
            </a:r>
            <a:r>
              <a:rPr lang="en-US" altLang="zh-TW" sz="6000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Scratch</a:t>
            </a:r>
            <a:r>
              <a:rPr lang="zh-TW" altLang="en-US" sz="6000" kern="1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解決問題</a:t>
            </a:r>
          </a:p>
        </p:txBody>
      </p:sp>
    </p:spTree>
    <p:extLst>
      <p:ext uri="{BB962C8B-B14F-4D97-AF65-F5344CB8AC3E}">
        <p14:creationId xmlns:p14="http://schemas.microsoft.com/office/powerpoint/2010/main" val="1276717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E8511B-E402-4D10-8204-D917773BD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Scratch-</a:t>
            </a:r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程式碼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7696884F-9ED3-4448-826D-E496BBFBA49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2" t="17543" r="10837" b="12257"/>
          <a:stretch/>
        </p:blipFill>
        <p:spPr>
          <a:xfrm>
            <a:off x="3806687" y="1690688"/>
            <a:ext cx="4929808" cy="4540523"/>
          </a:xfrm>
          <a:prstGeom prst="rect">
            <a:avLst/>
          </a:prstGeom>
          <a:effectLst/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BB2E55AF-4F41-44D4-8688-88C7C6DC4EF7}"/>
              </a:ext>
            </a:extLst>
          </p:cNvPr>
          <p:cNvSpPr/>
          <p:nvPr/>
        </p:nvSpPr>
        <p:spPr>
          <a:xfrm>
            <a:off x="3806687" y="3942735"/>
            <a:ext cx="4929808" cy="228847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574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6CF29CD-38B8-4924-BA11-6D60517487E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16"/>
            <a:ext cx="12192000" cy="261518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FF41DB71-1567-44BE-B7CA-FABA5CC5A516}"/>
              </a:ext>
            </a:extLst>
          </p:cNvPr>
          <p:cNvSpPr txBox="1"/>
          <p:nvPr/>
        </p:nvSpPr>
        <p:spPr>
          <a:xfrm>
            <a:off x="10021519" y="6287249"/>
            <a:ext cx="1858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請登入</a:t>
            </a:r>
            <a:r>
              <a:rPr lang="en-US" altLang="zh-TW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DICE</a:t>
            </a:r>
            <a:r>
              <a:rPr lang="zh-TW" altLang="en-US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練習</a:t>
            </a:r>
          </a:p>
        </p:txBody>
      </p:sp>
      <p:pic>
        <p:nvPicPr>
          <p:cNvPr id="6" name="圖片 5" descr="coollogo_com-1484283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7143" y="1223747"/>
            <a:ext cx="5645142" cy="2046577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7319" y="4264772"/>
            <a:ext cx="9480550" cy="156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07315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流程圖: 替代處理程序 9"/>
          <p:cNvSpPr/>
          <p:nvPr/>
        </p:nvSpPr>
        <p:spPr>
          <a:xfrm>
            <a:off x="881746" y="871369"/>
            <a:ext cx="5691176" cy="4077149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dirty="0"/>
              <a:t>num = </a:t>
            </a:r>
            <a:r>
              <a:rPr lang="en-US" sz="2800" dirty="0" err="1"/>
              <a:t>int</a:t>
            </a:r>
            <a:r>
              <a:rPr lang="en-US" sz="2800" dirty="0"/>
              <a:t>(input())</a:t>
            </a:r>
            <a:endParaRPr lang="zh-TW" altLang="en-US" sz="2800" dirty="0"/>
          </a:p>
          <a:p>
            <a:r>
              <a:rPr lang="en-US" sz="2800" dirty="0"/>
              <a:t> </a:t>
            </a:r>
            <a:endParaRPr lang="zh-TW" altLang="en-US" sz="2800" dirty="0"/>
          </a:p>
          <a:p>
            <a:r>
              <a:rPr lang="en-US" sz="2400" dirty="0"/>
              <a:t>if num &gt; 0:</a:t>
            </a:r>
            <a:endParaRPr lang="zh-TW" altLang="en-US" sz="2400" dirty="0"/>
          </a:p>
          <a:p>
            <a:r>
              <a:rPr lang="en-US" sz="2400" dirty="0"/>
              <a:t>	print("{0}</a:t>
            </a:r>
            <a:r>
              <a:rPr lang="zh-TW" altLang="en-US" sz="2400" dirty="0"/>
              <a:t>是正數</a:t>
            </a:r>
            <a:r>
              <a:rPr lang="en-US" sz="2400" dirty="0"/>
              <a:t>".format(num))</a:t>
            </a:r>
            <a:endParaRPr lang="zh-TW" altLang="en-US" sz="2400" dirty="0"/>
          </a:p>
        </p:txBody>
      </p:sp>
      <p:sp>
        <p:nvSpPr>
          <p:cNvPr id="4" name="語音泡泡: 矩形 3">
            <a:extLst>
              <a:ext uri="{FF2B5EF4-FFF2-40B4-BE49-F238E27FC236}">
                <a16:creationId xmlns:a16="http://schemas.microsoft.com/office/drawing/2014/main" id="{054CC760-1CC8-46B5-AA37-655C3E2DA2E2}"/>
              </a:ext>
            </a:extLst>
          </p:cNvPr>
          <p:cNvSpPr/>
          <p:nvPr/>
        </p:nvSpPr>
        <p:spPr>
          <a:xfrm>
            <a:off x="7628914" y="1699708"/>
            <a:ext cx="3451463" cy="1376979"/>
          </a:xfrm>
          <a:prstGeom prst="wedgeRectCallout">
            <a:avLst>
              <a:gd name="adj1" fmla="val -85830"/>
              <a:gd name="adj2" fmla="val 45092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這是一個句子，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如果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n&gt;0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印出正數。</a:t>
            </a:r>
            <a:endParaRPr lang="zh-TW" altLang="en-US" sz="2800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DB731AE4-4363-4840-8B77-F7E3490F96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5" t="52503" r="23065" b="13952"/>
          <a:stretch/>
        </p:blipFill>
        <p:spPr>
          <a:xfrm>
            <a:off x="8143575" y="4688313"/>
            <a:ext cx="4048425" cy="2169687"/>
          </a:xfrm>
          <a:prstGeom prst="rect">
            <a:avLst/>
          </a:prstGeom>
          <a:effectLst/>
        </p:spPr>
      </p:pic>
      <p:pic>
        <p:nvPicPr>
          <p:cNvPr id="11" name="圖片 10" descr="v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3807" y="4724349"/>
            <a:ext cx="1337586" cy="1337586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1097280" y="2861534"/>
            <a:ext cx="4970033" cy="1032734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7007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1892</TotalTime>
  <Words>447</Words>
  <Application>Microsoft Office PowerPoint</Application>
  <PresentationFormat>寬螢幕</PresentationFormat>
  <Paragraphs>101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3" baseType="lpstr"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用Scratch解決問題</vt:lpstr>
      <vt:lpstr>Scratch-程式碼</vt:lpstr>
      <vt:lpstr>PowerPoint 簡報</vt:lpstr>
      <vt:lpstr>PowerPoint 簡報</vt:lpstr>
      <vt:lpstr>PowerPoint 簡報</vt:lpstr>
      <vt:lpstr>if條件式後面，為什麼有冒號?</vt:lpstr>
      <vt:lpstr>if所包含的敘述式，為什麼要縮排?</vt:lpstr>
      <vt:lpstr>試試看不同縮排的結果</vt:lpstr>
      <vt:lpstr>比較不單純-比較常常是很多條件的組合</vt:lpstr>
      <vt:lpstr>PowerPoint 簡報</vt:lpstr>
      <vt:lpstr>PowerPoint 簡報</vt:lpstr>
      <vt:lpstr>PowerPoint 簡報</vt:lpstr>
      <vt:lpstr>用條件組合來解決問題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楊靜怡</dc:creator>
  <cp:lastModifiedBy>靜怡 楊</cp:lastModifiedBy>
  <cp:revision>69</cp:revision>
  <dcterms:created xsi:type="dcterms:W3CDTF">2017-12-11T01:55:25Z</dcterms:created>
  <dcterms:modified xsi:type="dcterms:W3CDTF">2020-02-19T07:13:43Z</dcterms:modified>
</cp:coreProperties>
</file>