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66" r:id="rId2"/>
    <p:sldId id="367" r:id="rId3"/>
    <p:sldId id="368" r:id="rId4"/>
    <p:sldId id="369" r:id="rId5"/>
    <p:sldId id="370" r:id="rId6"/>
    <p:sldId id="371" r:id="rId7"/>
    <p:sldId id="372" r:id="rId8"/>
    <p:sldId id="373" r:id="rId9"/>
    <p:sldId id="375" r:id="rId10"/>
    <p:sldId id="337" r:id="rId11"/>
    <p:sldId id="340" r:id="rId12"/>
    <p:sldId id="379" r:id="rId13"/>
    <p:sldId id="378" r:id="rId14"/>
    <p:sldId id="338" r:id="rId15"/>
    <p:sldId id="341" r:id="rId16"/>
    <p:sldId id="376" r:id="rId17"/>
    <p:sldId id="342" r:id="rId18"/>
    <p:sldId id="339" r:id="rId19"/>
    <p:sldId id="377" r:id="rId20"/>
    <p:sldId id="360" r:id="rId21"/>
    <p:sldId id="343" r:id="rId22"/>
    <p:sldId id="344" r:id="rId23"/>
    <p:sldId id="346" r:id="rId24"/>
    <p:sldId id="351" r:id="rId25"/>
    <p:sldId id="364" r:id="rId26"/>
    <p:sldId id="352" r:id="rId27"/>
    <p:sldId id="353" r:id="rId28"/>
    <p:sldId id="354" r:id="rId29"/>
    <p:sldId id="365" r:id="rId30"/>
    <p:sldId id="355" r:id="rId31"/>
    <p:sldId id="356" r:id="rId32"/>
    <p:sldId id="357" r:id="rId33"/>
    <p:sldId id="358"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92342" autoAdjust="0"/>
  </p:normalViewPr>
  <p:slideViewPr>
    <p:cSldViewPr snapToGrid="0">
      <p:cViewPr varScale="1">
        <p:scale>
          <a:sx n="58" d="100"/>
          <a:sy n="58"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351D6-A7A4-4A2E-B7A8-0B0CC4DC6C6B}" type="doc">
      <dgm:prSet loTypeId="urn:microsoft.com/office/officeart/2005/8/layout/radial4" loCatId="relationship" qsTypeId="urn:microsoft.com/office/officeart/2005/8/quickstyle/3d2#1" qsCatId="3D" csTypeId="urn:microsoft.com/office/officeart/2005/8/colors/accent3_1" csCatId="accent3" phldr="1"/>
      <dgm:spPr/>
      <dgm:t>
        <a:bodyPr/>
        <a:lstStyle/>
        <a:p>
          <a:endParaRPr lang="zh-TW" altLang="en-US"/>
        </a:p>
      </dgm:t>
    </dgm:pt>
    <dgm:pt modelId="{4B5E4B6F-9381-47DE-906E-B26EBD1D36CE}">
      <dgm:prSet phldrT="[文字]">
        <dgm:style>
          <a:lnRef idx="1">
            <a:schemeClr val="accent2"/>
          </a:lnRef>
          <a:fillRef idx="2">
            <a:schemeClr val="accent2"/>
          </a:fillRef>
          <a:effectRef idx="1">
            <a:schemeClr val="accent2"/>
          </a:effectRef>
          <a:fontRef idx="minor">
            <a:schemeClr val="dk1"/>
          </a:fontRef>
        </dgm:style>
      </dgm:prSet>
      <dgm:spPr/>
      <dgm:t>
        <a:bodyPr/>
        <a:lstStyle/>
        <a:p>
          <a:r>
            <a:rPr lang="zh-TW" altLang="en-US" dirty="0">
              <a:latin typeface="微軟正黑體" pitchFamily="34" charset="-120"/>
              <a:ea typeface="微軟正黑體" pitchFamily="34" charset="-120"/>
            </a:rPr>
            <a:t>字串</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string</a:t>
          </a:r>
          <a:endParaRPr lang="zh-TW" altLang="en-US" dirty="0">
            <a:latin typeface="微軟正黑體" pitchFamily="34" charset="-120"/>
            <a:ea typeface="微軟正黑體" pitchFamily="34" charset="-120"/>
          </a:endParaRPr>
        </a:p>
      </dgm:t>
    </dgm:pt>
    <dgm:pt modelId="{5EA8DCF5-1E01-43EC-B92D-AFE665A92DDF}" type="parTrans" cxnId="{8433B595-EBA4-44A5-ADDA-F651030D1ACC}">
      <dgm:prSet/>
      <dgm:spPr/>
      <dgm:t>
        <a:bodyPr/>
        <a:lstStyle/>
        <a:p>
          <a:endParaRPr lang="zh-TW" altLang="en-US">
            <a:latin typeface="微軟正黑體" pitchFamily="34" charset="-120"/>
            <a:ea typeface="微軟正黑體" pitchFamily="34" charset="-120"/>
          </a:endParaRPr>
        </a:p>
      </dgm:t>
    </dgm:pt>
    <dgm:pt modelId="{10B48B15-BBA3-4774-9B55-C0008A0A3FCF}" type="sibTrans" cxnId="{8433B595-EBA4-44A5-ADDA-F651030D1ACC}">
      <dgm:prSet/>
      <dgm:spPr/>
      <dgm:t>
        <a:bodyPr/>
        <a:lstStyle/>
        <a:p>
          <a:endParaRPr lang="zh-TW" altLang="en-US">
            <a:latin typeface="微軟正黑體" pitchFamily="34" charset="-120"/>
            <a:ea typeface="微軟正黑體" pitchFamily="34" charset="-120"/>
          </a:endParaRPr>
        </a:p>
      </dgm:t>
    </dgm:pt>
    <dgm:pt modelId="{4D370598-7DC7-49E3-BD08-5C9667EB1644}">
      <dgm:prSet phldrT="[文字]"/>
      <dgm:spPr/>
      <dgm:t>
        <a:bodyPr/>
        <a:lstStyle/>
        <a:p>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dgm:t>
    </dgm:pt>
    <dgm:pt modelId="{EF51CADE-94A1-4489-8D8B-123D6BC6106D}" type="parTrans" cxnId="{48D22CA4-8D98-4171-B370-36AE4AB43767}">
      <dgm:prSet/>
      <dgm:spPr/>
      <dgm:t>
        <a:bodyPr/>
        <a:lstStyle/>
        <a:p>
          <a:endParaRPr lang="zh-TW" altLang="en-US">
            <a:latin typeface="微軟正黑體" pitchFamily="34" charset="-120"/>
            <a:ea typeface="微軟正黑體" pitchFamily="34" charset="-120"/>
          </a:endParaRPr>
        </a:p>
      </dgm:t>
    </dgm:pt>
    <dgm:pt modelId="{648C3270-1042-437E-BCF2-37042CCF2C60}" type="sibTrans" cxnId="{48D22CA4-8D98-4171-B370-36AE4AB43767}">
      <dgm:prSet/>
      <dgm:spPr/>
      <dgm:t>
        <a:bodyPr/>
        <a:lstStyle/>
        <a:p>
          <a:endParaRPr lang="zh-TW" altLang="en-US">
            <a:latin typeface="微軟正黑體" pitchFamily="34" charset="-120"/>
            <a:ea typeface="微軟正黑體" pitchFamily="34" charset="-120"/>
          </a:endParaRPr>
        </a:p>
      </dgm:t>
    </dgm:pt>
    <dgm:pt modelId="{51945894-8088-4EDB-88A3-D5CD10D386B6}">
      <dgm:prSet phldrT="[文字]" phldr="1"/>
      <dgm:spPr/>
      <dgm:t>
        <a:bodyPr/>
        <a:lstStyle/>
        <a:p>
          <a:endParaRPr lang="zh-TW" altLang="en-US" dirty="0">
            <a:latin typeface="微軟正黑體" pitchFamily="34" charset="-120"/>
            <a:ea typeface="微軟正黑體" pitchFamily="34" charset="-120"/>
          </a:endParaRPr>
        </a:p>
      </dgm:t>
    </dgm:pt>
    <dgm:pt modelId="{0B28B023-E786-43AF-BADC-AD8200182317}" type="parTrans" cxnId="{6FF308DE-8564-41C6-8127-15D6D201650F}">
      <dgm:prSet/>
      <dgm:spPr/>
      <dgm:t>
        <a:bodyPr/>
        <a:lstStyle/>
        <a:p>
          <a:endParaRPr lang="zh-TW" altLang="en-US">
            <a:latin typeface="微軟正黑體" pitchFamily="34" charset="-120"/>
            <a:ea typeface="微軟正黑體" pitchFamily="34" charset="-120"/>
          </a:endParaRPr>
        </a:p>
      </dgm:t>
    </dgm:pt>
    <dgm:pt modelId="{526B602A-EB84-410C-8DE1-36896FCBC8A6}" type="sibTrans" cxnId="{6FF308DE-8564-41C6-8127-15D6D201650F}">
      <dgm:prSet/>
      <dgm:spPr/>
      <dgm:t>
        <a:bodyPr/>
        <a:lstStyle/>
        <a:p>
          <a:endParaRPr lang="zh-TW" altLang="en-US">
            <a:latin typeface="微軟正黑體" pitchFamily="34" charset="-120"/>
            <a:ea typeface="微軟正黑體" pitchFamily="34" charset="-120"/>
          </a:endParaRPr>
        </a:p>
      </dgm:t>
    </dgm:pt>
    <dgm:pt modelId="{38AC72BC-6C79-48C7-B1E6-96A708A8AAFD}">
      <dgm:prSet phldrT="[文字]"/>
      <dgm:spPr/>
      <dgm:t>
        <a:bodyPr/>
        <a:lstStyle/>
        <a:p>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dgm:t>
    </dgm:pt>
    <dgm:pt modelId="{BC727CC9-03F2-4036-8E4F-9D71A476A175}" type="parTrans" cxnId="{599F7E53-ACCF-4F0D-B74E-F51E0C58871D}">
      <dgm:prSet/>
      <dgm:spPr/>
      <dgm:t>
        <a:bodyPr/>
        <a:lstStyle/>
        <a:p>
          <a:endParaRPr lang="zh-TW" altLang="en-US">
            <a:latin typeface="微軟正黑體" pitchFamily="34" charset="-120"/>
            <a:ea typeface="微軟正黑體" pitchFamily="34" charset="-120"/>
          </a:endParaRPr>
        </a:p>
      </dgm:t>
    </dgm:pt>
    <dgm:pt modelId="{BD4287BC-A112-4707-80A1-FF67B21E766C}" type="sibTrans" cxnId="{599F7E53-ACCF-4F0D-B74E-F51E0C58871D}">
      <dgm:prSet/>
      <dgm:spPr/>
      <dgm:t>
        <a:bodyPr/>
        <a:lstStyle/>
        <a:p>
          <a:endParaRPr lang="zh-TW" altLang="en-US">
            <a:latin typeface="微軟正黑體" pitchFamily="34" charset="-120"/>
            <a:ea typeface="微軟正黑體" pitchFamily="34" charset="-120"/>
          </a:endParaRPr>
        </a:p>
      </dgm:t>
    </dgm:pt>
    <dgm:pt modelId="{673C1CF8-09D7-4732-98A7-0516B6F322F3}">
      <dgm:prSet phldrT="[文字]"/>
      <dgm:spPr/>
      <dgm:t>
        <a:bodyPr/>
        <a:lstStyle/>
        <a:p>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dgm:t>
    </dgm:pt>
    <dgm:pt modelId="{26C22354-21C6-4896-9731-6190BC8498EB}" type="parTrans" cxnId="{0DCD9D64-F728-4FF2-9080-7F745C0B8DB6}">
      <dgm:prSet/>
      <dgm:spPr/>
      <dgm:t>
        <a:bodyPr/>
        <a:lstStyle/>
        <a:p>
          <a:endParaRPr lang="zh-TW" altLang="en-US">
            <a:latin typeface="微軟正黑體" pitchFamily="34" charset="-120"/>
            <a:ea typeface="微軟正黑體" pitchFamily="34" charset="-120"/>
          </a:endParaRPr>
        </a:p>
      </dgm:t>
    </dgm:pt>
    <dgm:pt modelId="{6244B67D-CC12-441A-ABAD-E2A641E059F7}" type="sibTrans" cxnId="{0DCD9D64-F728-4FF2-9080-7F745C0B8DB6}">
      <dgm:prSet/>
      <dgm:spPr/>
      <dgm:t>
        <a:bodyPr/>
        <a:lstStyle/>
        <a:p>
          <a:endParaRPr lang="zh-TW" altLang="en-US">
            <a:latin typeface="微軟正黑體" pitchFamily="34" charset="-120"/>
            <a:ea typeface="微軟正黑體" pitchFamily="34" charset="-120"/>
          </a:endParaRPr>
        </a:p>
      </dgm:t>
    </dgm:pt>
    <dgm:pt modelId="{8D62BBA2-7F4D-4AC3-992E-2BB33385DEBC}">
      <dgm:prSet phldrT="[文字]"/>
      <dgm:spPr/>
      <dgm:t>
        <a:bodyPr/>
        <a:lstStyle/>
        <a:p>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dgm:t>
    </dgm:pt>
    <dgm:pt modelId="{072AFC51-7795-4B9E-B193-D556152AFA66}" type="parTrans" cxnId="{A5193AD7-F13E-4E24-AF8A-D77924A557AD}">
      <dgm:prSet/>
      <dgm:spPr/>
      <dgm:t>
        <a:bodyPr/>
        <a:lstStyle/>
        <a:p>
          <a:endParaRPr lang="zh-TW" altLang="en-US"/>
        </a:p>
      </dgm:t>
    </dgm:pt>
    <dgm:pt modelId="{0A678635-2865-48B8-A9E6-D29FAD3CAFA0}" type="sibTrans" cxnId="{A5193AD7-F13E-4E24-AF8A-D77924A557AD}">
      <dgm:prSet/>
      <dgm:spPr/>
      <dgm:t>
        <a:bodyPr/>
        <a:lstStyle/>
        <a:p>
          <a:endParaRPr lang="zh-TW" altLang="en-US"/>
        </a:p>
      </dgm:t>
    </dgm:pt>
    <dgm:pt modelId="{DF47E27B-2775-4643-B25E-933558E92441}">
      <dgm:prSet phldrT="[文字]"/>
      <dgm:spPr/>
      <dgm:t>
        <a:bodyPr/>
        <a:lstStyle/>
        <a:p>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dgm:t>
    </dgm:pt>
    <dgm:pt modelId="{F0D23AAD-5FE8-424E-96E2-D44A0B6FCA4C}" type="parTrans" cxnId="{821146B2-2301-419C-A73A-060C0ACC90E8}">
      <dgm:prSet/>
      <dgm:spPr/>
      <dgm:t>
        <a:bodyPr/>
        <a:lstStyle/>
        <a:p>
          <a:endParaRPr lang="zh-TW" altLang="en-US"/>
        </a:p>
      </dgm:t>
    </dgm:pt>
    <dgm:pt modelId="{F4FA2AB4-BA2D-450E-9546-2AE3186BFC40}" type="sibTrans" cxnId="{821146B2-2301-419C-A73A-060C0ACC90E8}">
      <dgm:prSet/>
      <dgm:spPr/>
      <dgm:t>
        <a:bodyPr/>
        <a:lstStyle/>
        <a:p>
          <a:endParaRPr lang="zh-TW" altLang="en-US"/>
        </a:p>
      </dgm:t>
    </dgm:pt>
    <dgm:pt modelId="{826D16AC-776B-4067-BB51-A5E13B81E2FF}">
      <dgm:prSet phldrT="[文字]">
        <dgm:style>
          <a:lnRef idx="1">
            <a:schemeClr val="accent4"/>
          </a:lnRef>
          <a:fillRef idx="2">
            <a:schemeClr val="accent4"/>
          </a:fillRef>
          <a:effectRef idx="1">
            <a:schemeClr val="accent4"/>
          </a:effectRef>
          <a:fontRef idx="minor">
            <a:schemeClr val="dk1"/>
          </a:fontRef>
        </dgm:style>
      </dgm:prSet>
      <dgm:spPr/>
      <dgm:t>
        <a:bodyPr/>
        <a:lstStyle/>
        <a:p>
          <a:r>
            <a:rPr lang="en-US" altLang="zh-TW" dirty="0" err="1">
              <a:latin typeface="微軟正黑體" pitchFamily="34" charset="-120"/>
              <a:ea typeface="微軟正黑體" pitchFamily="34" charset="-120"/>
            </a:rPr>
            <a:t>s.strip</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去掉字串的前後空白</a:t>
          </a:r>
        </a:p>
      </dgm:t>
    </dgm:pt>
    <dgm:pt modelId="{26B167DF-B23C-4AB8-8621-CD464A2FB8F6}" type="parTrans" cxnId="{ACBB0B18-39DA-498B-B59A-3B0C938EE8F2}">
      <dgm:prSet/>
      <dgm:spPr/>
      <dgm:t>
        <a:bodyPr/>
        <a:lstStyle/>
        <a:p>
          <a:endParaRPr lang="zh-TW" altLang="en-US"/>
        </a:p>
      </dgm:t>
    </dgm:pt>
    <dgm:pt modelId="{C76913FF-C2DA-4C3C-A75D-324CF9F59144}" type="sibTrans" cxnId="{ACBB0B18-39DA-498B-B59A-3B0C938EE8F2}">
      <dgm:prSet/>
      <dgm:spPr/>
      <dgm:t>
        <a:bodyPr/>
        <a:lstStyle/>
        <a:p>
          <a:endParaRPr lang="zh-TW" altLang="en-US"/>
        </a:p>
      </dgm:t>
    </dgm:pt>
    <dgm:pt modelId="{D10ED666-2A1A-4821-96F0-EAA03FB49B18}" type="pres">
      <dgm:prSet presAssocID="{409351D6-A7A4-4A2E-B7A8-0B0CC4DC6C6B}" presName="cycle" presStyleCnt="0">
        <dgm:presLayoutVars>
          <dgm:chMax val="1"/>
          <dgm:dir/>
          <dgm:animLvl val="ctr"/>
          <dgm:resizeHandles val="exact"/>
        </dgm:presLayoutVars>
      </dgm:prSet>
      <dgm:spPr/>
    </dgm:pt>
    <dgm:pt modelId="{DA04366E-6482-485E-A6A7-A6B42AD8AF1E}" type="pres">
      <dgm:prSet presAssocID="{4B5E4B6F-9381-47DE-906E-B26EBD1D36CE}" presName="centerShape" presStyleLbl="node0" presStyleIdx="0" presStyleCnt="1"/>
      <dgm:spPr/>
    </dgm:pt>
    <dgm:pt modelId="{0059787F-229F-4B8B-95D3-5222609E4114}" type="pres">
      <dgm:prSet presAssocID="{072AFC51-7795-4B9E-B193-D556152AFA66}" presName="parTrans" presStyleLbl="bgSibTrans2D1" presStyleIdx="0" presStyleCnt="6"/>
      <dgm:spPr/>
    </dgm:pt>
    <dgm:pt modelId="{DF6BB42A-EBD9-46F7-9378-F7CD8C267C8D}" type="pres">
      <dgm:prSet presAssocID="{8D62BBA2-7F4D-4AC3-992E-2BB33385DEBC}" presName="node" presStyleLbl="node1" presStyleIdx="0" presStyleCnt="6">
        <dgm:presLayoutVars>
          <dgm:bulletEnabled val="1"/>
        </dgm:presLayoutVars>
      </dgm:prSet>
      <dgm:spPr/>
    </dgm:pt>
    <dgm:pt modelId="{2AE4190A-EDEA-4A6D-8DC0-2CA7A9B12CDC}" type="pres">
      <dgm:prSet presAssocID="{EF51CADE-94A1-4489-8D8B-123D6BC6106D}" presName="parTrans" presStyleLbl="bgSibTrans2D1" presStyleIdx="1" presStyleCnt="6"/>
      <dgm:spPr/>
    </dgm:pt>
    <dgm:pt modelId="{DA84F4F2-EAAE-4D37-BDB1-CED24FF609FA}" type="pres">
      <dgm:prSet presAssocID="{4D370598-7DC7-49E3-BD08-5C9667EB1644}" presName="node" presStyleLbl="node1" presStyleIdx="1" presStyleCnt="6">
        <dgm:presLayoutVars>
          <dgm:bulletEnabled val="1"/>
        </dgm:presLayoutVars>
      </dgm:prSet>
      <dgm:spPr/>
    </dgm:pt>
    <dgm:pt modelId="{74A5DF12-EA7C-4283-8CF6-1D5304C68ADA}" type="pres">
      <dgm:prSet presAssocID="{BC727CC9-03F2-4036-8E4F-9D71A476A175}" presName="parTrans" presStyleLbl="bgSibTrans2D1" presStyleIdx="2" presStyleCnt="6"/>
      <dgm:spPr/>
    </dgm:pt>
    <dgm:pt modelId="{B831B915-9D20-4FA6-A3E2-0250B2876939}" type="pres">
      <dgm:prSet presAssocID="{38AC72BC-6C79-48C7-B1E6-96A708A8AAFD}" presName="node" presStyleLbl="node1" presStyleIdx="2" presStyleCnt="6">
        <dgm:presLayoutVars>
          <dgm:bulletEnabled val="1"/>
        </dgm:presLayoutVars>
      </dgm:prSet>
      <dgm:spPr/>
    </dgm:pt>
    <dgm:pt modelId="{D70FA0A5-225F-47EE-AC6A-16C1A111CBCC}" type="pres">
      <dgm:prSet presAssocID="{26C22354-21C6-4896-9731-6190BC8498EB}" presName="parTrans" presStyleLbl="bgSibTrans2D1" presStyleIdx="3" presStyleCnt="6"/>
      <dgm:spPr/>
    </dgm:pt>
    <dgm:pt modelId="{9BC18FDA-6ED6-44C0-BF0A-9BCBF81A1AB9}" type="pres">
      <dgm:prSet presAssocID="{673C1CF8-09D7-4732-98A7-0516B6F322F3}" presName="node" presStyleLbl="node1" presStyleIdx="3" presStyleCnt="6">
        <dgm:presLayoutVars>
          <dgm:bulletEnabled val="1"/>
        </dgm:presLayoutVars>
      </dgm:prSet>
      <dgm:spPr/>
    </dgm:pt>
    <dgm:pt modelId="{3D4A75C5-39AF-4367-9BD8-F24624EDB2AD}" type="pres">
      <dgm:prSet presAssocID="{F0D23AAD-5FE8-424E-96E2-D44A0B6FCA4C}" presName="parTrans" presStyleLbl="bgSibTrans2D1" presStyleIdx="4" presStyleCnt="6"/>
      <dgm:spPr/>
    </dgm:pt>
    <dgm:pt modelId="{A42CA850-65BD-4C17-8E90-A6BD66D569C8}" type="pres">
      <dgm:prSet presAssocID="{DF47E27B-2775-4643-B25E-933558E92441}" presName="node" presStyleLbl="node1" presStyleIdx="4" presStyleCnt="6">
        <dgm:presLayoutVars>
          <dgm:bulletEnabled val="1"/>
        </dgm:presLayoutVars>
      </dgm:prSet>
      <dgm:spPr/>
    </dgm:pt>
    <dgm:pt modelId="{CDA026A3-7BEA-4F24-97DF-F28D07C9BE43}" type="pres">
      <dgm:prSet presAssocID="{26B167DF-B23C-4AB8-8621-CD464A2FB8F6}" presName="parTrans" presStyleLbl="bgSibTrans2D1" presStyleIdx="5" presStyleCnt="6"/>
      <dgm:spPr/>
    </dgm:pt>
    <dgm:pt modelId="{AAC80E6B-F177-4995-8C64-AF1D974B4EE9}" type="pres">
      <dgm:prSet presAssocID="{826D16AC-776B-4067-BB51-A5E13B81E2FF}" presName="node" presStyleLbl="node1" presStyleIdx="5" presStyleCnt="6">
        <dgm:presLayoutVars>
          <dgm:bulletEnabled val="1"/>
        </dgm:presLayoutVars>
      </dgm:prSet>
      <dgm:spPr/>
    </dgm:pt>
  </dgm:ptLst>
  <dgm:cxnLst>
    <dgm:cxn modelId="{ACA1AE0D-8FBF-4CCF-9D6D-5176C6C3BDF1}" type="presOf" srcId="{38AC72BC-6C79-48C7-B1E6-96A708A8AAFD}" destId="{B831B915-9D20-4FA6-A3E2-0250B2876939}" srcOrd="0" destOrd="0" presId="urn:microsoft.com/office/officeart/2005/8/layout/radial4"/>
    <dgm:cxn modelId="{180DB80E-44DD-43CE-A3A1-477FA67078B3}" type="presOf" srcId="{4D370598-7DC7-49E3-BD08-5C9667EB1644}" destId="{DA84F4F2-EAAE-4D37-BDB1-CED24FF609FA}" srcOrd="0" destOrd="0" presId="urn:microsoft.com/office/officeart/2005/8/layout/radial4"/>
    <dgm:cxn modelId="{BB30D212-42D4-4095-B58B-C69B4AF57E00}" type="presOf" srcId="{26C22354-21C6-4896-9731-6190BC8498EB}" destId="{D70FA0A5-225F-47EE-AC6A-16C1A111CBCC}" srcOrd="0" destOrd="0" presId="urn:microsoft.com/office/officeart/2005/8/layout/radial4"/>
    <dgm:cxn modelId="{ACBB0B18-39DA-498B-B59A-3B0C938EE8F2}" srcId="{4B5E4B6F-9381-47DE-906E-B26EBD1D36CE}" destId="{826D16AC-776B-4067-BB51-A5E13B81E2FF}" srcOrd="5" destOrd="0" parTransId="{26B167DF-B23C-4AB8-8621-CD464A2FB8F6}" sibTransId="{C76913FF-C2DA-4C3C-A75D-324CF9F59144}"/>
    <dgm:cxn modelId="{C2DFD827-926F-401F-95D5-FB48DB4F71CB}" type="presOf" srcId="{26B167DF-B23C-4AB8-8621-CD464A2FB8F6}" destId="{CDA026A3-7BEA-4F24-97DF-F28D07C9BE43}" srcOrd="0" destOrd="0" presId="urn:microsoft.com/office/officeart/2005/8/layout/radial4"/>
    <dgm:cxn modelId="{C770095F-CEBE-405D-B9D6-80D6DACCEDF1}" type="presOf" srcId="{EF51CADE-94A1-4489-8D8B-123D6BC6106D}" destId="{2AE4190A-EDEA-4A6D-8DC0-2CA7A9B12CDC}" srcOrd="0" destOrd="0" presId="urn:microsoft.com/office/officeart/2005/8/layout/radial4"/>
    <dgm:cxn modelId="{B95B1743-B5D2-47D4-A564-4DAD01A3DCD3}" type="presOf" srcId="{BC727CC9-03F2-4036-8E4F-9D71A476A175}" destId="{74A5DF12-EA7C-4283-8CF6-1D5304C68ADA}" srcOrd="0" destOrd="0" presId="urn:microsoft.com/office/officeart/2005/8/layout/radial4"/>
    <dgm:cxn modelId="{DD100B44-DBAA-4267-B633-A900A3373DA6}" type="presOf" srcId="{8D62BBA2-7F4D-4AC3-992E-2BB33385DEBC}" destId="{DF6BB42A-EBD9-46F7-9378-F7CD8C267C8D}" srcOrd="0" destOrd="0" presId="urn:microsoft.com/office/officeart/2005/8/layout/radial4"/>
    <dgm:cxn modelId="{0DCD9D64-F728-4FF2-9080-7F745C0B8DB6}" srcId="{4B5E4B6F-9381-47DE-906E-B26EBD1D36CE}" destId="{673C1CF8-09D7-4732-98A7-0516B6F322F3}" srcOrd="3" destOrd="0" parTransId="{26C22354-21C6-4896-9731-6190BC8498EB}" sibTransId="{6244B67D-CC12-441A-ABAD-E2A641E059F7}"/>
    <dgm:cxn modelId="{6083BB44-09E8-4CA1-882D-B370CCD7F250}" type="presOf" srcId="{673C1CF8-09D7-4732-98A7-0516B6F322F3}" destId="{9BC18FDA-6ED6-44C0-BF0A-9BCBF81A1AB9}" srcOrd="0" destOrd="0" presId="urn:microsoft.com/office/officeart/2005/8/layout/radial4"/>
    <dgm:cxn modelId="{F6D33F48-7D10-4619-8D71-A4C264F9DA18}" type="presOf" srcId="{409351D6-A7A4-4A2E-B7A8-0B0CC4DC6C6B}" destId="{D10ED666-2A1A-4821-96F0-EAA03FB49B18}" srcOrd="0" destOrd="0" presId="urn:microsoft.com/office/officeart/2005/8/layout/radial4"/>
    <dgm:cxn modelId="{36850E6F-84F1-4AE3-B74B-8854D54B25E7}" type="presOf" srcId="{4B5E4B6F-9381-47DE-906E-B26EBD1D36CE}" destId="{DA04366E-6482-485E-A6A7-A6B42AD8AF1E}" srcOrd="0" destOrd="0" presId="urn:microsoft.com/office/officeart/2005/8/layout/radial4"/>
    <dgm:cxn modelId="{599F7E53-ACCF-4F0D-B74E-F51E0C58871D}" srcId="{4B5E4B6F-9381-47DE-906E-B26EBD1D36CE}" destId="{38AC72BC-6C79-48C7-B1E6-96A708A8AAFD}" srcOrd="2" destOrd="0" parTransId="{BC727CC9-03F2-4036-8E4F-9D71A476A175}" sibTransId="{BD4287BC-A112-4707-80A1-FF67B21E766C}"/>
    <dgm:cxn modelId="{8433B595-EBA4-44A5-ADDA-F651030D1ACC}" srcId="{409351D6-A7A4-4A2E-B7A8-0B0CC4DC6C6B}" destId="{4B5E4B6F-9381-47DE-906E-B26EBD1D36CE}" srcOrd="0" destOrd="0" parTransId="{5EA8DCF5-1E01-43EC-B92D-AFE665A92DDF}" sibTransId="{10B48B15-BBA3-4774-9B55-C0008A0A3FCF}"/>
    <dgm:cxn modelId="{DD898B9B-DD02-4A0E-ADD3-1225F11595B9}" type="presOf" srcId="{F0D23AAD-5FE8-424E-96E2-D44A0B6FCA4C}" destId="{3D4A75C5-39AF-4367-9BD8-F24624EDB2AD}" srcOrd="0" destOrd="0" presId="urn:microsoft.com/office/officeart/2005/8/layout/radial4"/>
    <dgm:cxn modelId="{48D22CA4-8D98-4171-B370-36AE4AB43767}" srcId="{4B5E4B6F-9381-47DE-906E-B26EBD1D36CE}" destId="{4D370598-7DC7-49E3-BD08-5C9667EB1644}" srcOrd="1" destOrd="0" parTransId="{EF51CADE-94A1-4489-8D8B-123D6BC6106D}" sibTransId="{648C3270-1042-437E-BCF2-37042CCF2C60}"/>
    <dgm:cxn modelId="{0D0239AF-83FB-42E4-BF87-A212DC992410}" type="presOf" srcId="{DF47E27B-2775-4643-B25E-933558E92441}" destId="{A42CA850-65BD-4C17-8E90-A6BD66D569C8}" srcOrd="0" destOrd="0" presId="urn:microsoft.com/office/officeart/2005/8/layout/radial4"/>
    <dgm:cxn modelId="{821146B2-2301-419C-A73A-060C0ACC90E8}" srcId="{4B5E4B6F-9381-47DE-906E-B26EBD1D36CE}" destId="{DF47E27B-2775-4643-B25E-933558E92441}" srcOrd="4" destOrd="0" parTransId="{F0D23AAD-5FE8-424E-96E2-D44A0B6FCA4C}" sibTransId="{F4FA2AB4-BA2D-450E-9546-2AE3186BFC40}"/>
    <dgm:cxn modelId="{CC875ABD-6283-4BFC-87E9-0E4148152179}" type="presOf" srcId="{826D16AC-776B-4067-BB51-A5E13B81E2FF}" destId="{AAC80E6B-F177-4995-8C64-AF1D974B4EE9}" srcOrd="0" destOrd="0" presId="urn:microsoft.com/office/officeart/2005/8/layout/radial4"/>
    <dgm:cxn modelId="{416161D5-10B7-480A-AC73-1ACBC8278415}" type="presOf" srcId="{072AFC51-7795-4B9E-B193-D556152AFA66}" destId="{0059787F-229F-4B8B-95D3-5222609E4114}" srcOrd="0" destOrd="0" presId="urn:microsoft.com/office/officeart/2005/8/layout/radial4"/>
    <dgm:cxn modelId="{A5193AD7-F13E-4E24-AF8A-D77924A557AD}" srcId="{4B5E4B6F-9381-47DE-906E-B26EBD1D36CE}" destId="{8D62BBA2-7F4D-4AC3-992E-2BB33385DEBC}" srcOrd="0" destOrd="0" parTransId="{072AFC51-7795-4B9E-B193-D556152AFA66}" sibTransId="{0A678635-2865-48B8-A9E6-D29FAD3CAFA0}"/>
    <dgm:cxn modelId="{6FF308DE-8564-41C6-8127-15D6D201650F}" srcId="{409351D6-A7A4-4A2E-B7A8-0B0CC4DC6C6B}" destId="{51945894-8088-4EDB-88A3-D5CD10D386B6}" srcOrd="1" destOrd="0" parTransId="{0B28B023-E786-43AF-BADC-AD8200182317}" sibTransId="{526B602A-EB84-410C-8DE1-36896FCBC8A6}"/>
    <dgm:cxn modelId="{AAD067A7-7FFA-4008-9565-F5E87B6D13E9}" type="presParOf" srcId="{D10ED666-2A1A-4821-96F0-EAA03FB49B18}" destId="{DA04366E-6482-485E-A6A7-A6B42AD8AF1E}" srcOrd="0" destOrd="0" presId="urn:microsoft.com/office/officeart/2005/8/layout/radial4"/>
    <dgm:cxn modelId="{4602A11F-BAD2-43D8-B18D-39ABDA23990C}" type="presParOf" srcId="{D10ED666-2A1A-4821-96F0-EAA03FB49B18}" destId="{0059787F-229F-4B8B-95D3-5222609E4114}" srcOrd="1" destOrd="0" presId="urn:microsoft.com/office/officeart/2005/8/layout/radial4"/>
    <dgm:cxn modelId="{11AFB5BC-300F-4E52-B031-C53E6602BAB7}" type="presParOf" srcId="{D10ED666-2A1A-4821-96F0-EAA03FB49B18}" destId="{DF6BB42A-EBD9-46F7-9378-F7CD8C267C8D}" srcOrd="2" destOrd="0" presId="urn:microsoft.com/office/officeart/2005/8/layout/radial4"/>
    <dgm:cxn modelId="{2FA1232D-DBDE-48D9-9929-166BC24B4F7E}" type="presParOf" srcId="{D10ED666-2A1A-4821-96F0-EAA03FB49B18}" destId="{2AE4190A-EDEA-4A6D-8DC0-2CA7A9B12CDC}" srcOrd="3" destOrd="0" presId="urn:microsoft.com/office/officeart/2005/8/layout/radial4"/>
    <dgm:cxn modelId="{93DA482E-DFEF-475D-B348-1924A7B1D84C}" type="presParOf" srcId="{D10ED666-2A1A-4821-96F0-EAA03FB49B18}" destId="{DA84F4F2-EAAE-4D37-BDB1-CED24FF609FA}" srcOrd="4" destOrd="0" presId="urn:microsoft.com/office/officeart/2005/8/layout/radial4"/>
    <dgm:cxn modelId="{265AE496-623C-4088-9D97-FF54D10A2DA0}" type="presParOf" srcId="{D10ED666-2A1A-4821-96F0-EAA03FB49B18}" destId="{74A5DF12-EA7C-4283-8CF6-1D5304C68ADA}" srcOrd="5" destOrd="0" presId="urn:microsoft.com/office/officeart/2005/8/layout/radial4"/>
    <dgm:cxn modelId="{CF57B873-08E2-41E0-8CE8-46E6FABA7E71}" type="presParOf" srcId="{D10ED666-2A1A-4821-96F0-EAA03FB49B18}" destId="{B831B915-9D20-4FA6-A3E2-0250B2876939}" srcOrd="6" destOrd="0" presId="urn:microsoft.com/office/officeart/2005/8/layout/radial4"/>
    <dgm:cxn modelId="{17765662-F4BE-4D6A-B07A-F88A6A1052A7}" type="presParOf" srcId="{D10ED666-2A1A-4821-96F0-EAA03FB49B18}" destId="{D70FA0A5-225F-47EE-AC6A-16C1A111CBCC}" srcOrd="7" destOrd="0" presId="urn:microsoft.com/office/officeart/2005/8/layout/radial4"/>
    <dgm:cxn modelId="{164DB169-8498-43EF-9795-5FDD137535D4}" type="presParOf" srcId="{D10ED666-2A1A-4821-96F0-EAA03FB49B18}" destId="{9BC18FDA-6ED6-44C0-BF0A-9BCBF81A1AB9}" srcOrd="8" destOrd="0" presId="urn:microsoft.com/office/officeart/2005/8/layout/radial4"/>
    <dgm:cxn modelId="{55DAF133-3EED-455D-8077-71CD50B5AEFA}" type="presParOf" srcId="{D10ED666-2A1A-4821-96F0-EAA03FB49B18}" destId="{3D4A75C5-39AF-4367-9BD8-F24624EDB2AD}" srcOrd="9" destOrd="0" presId="urn:microsoft.com/office/officeart/2005/8/layout/radial4"/>
    <dgm:cxn modelId="{1D84070A-11C6-44D9-80DB-E3887EEB172A}" type="presParOf" srcId="{D10ED666-2A1A-4821-96F0-EAA03FB49B18}" destId="{A42CA850-65BD-4C17-8E90-A6BD66D569C8}" srcOrd="10" destOrd="0" presId="urn:microsoft.com/office/officeart/2005/8/layout/radial4"/>
    <dgm:cxn modelId="{10A340B6-3B9E-4032-AAB7-C83391911473}" type="presParOf" srcId="{D10ED666-2A1A-4821-96F0-EAA03FB49B18}" destId="{CDA026A3-7BEA-4F24-97DF-F28D07C9BE43}" srcOrd="11" destOrd="0" presId="urn:microsoft.com/office/officeart/2005/8/layout/radial4"/>
    <dgm:cxn modelId="{68C6EAF5-439A-44B8-B1C9-9762C4875B8F}" type="presParOf" srcId="{D10ED666-2A1A-4821-96F0-EAA03FB49B18}" destId="{AAC80E6B-F177-4995-8C64-AF1D974B4EE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351D6-A7A4-4A2E-B7A8-0B0CC4DC6C6B}" type="doc">
      <dgm:prSet loTypeId="urn:microsoft.com/office/officeart/2005/8/layout/radial4" loCatId="relationship" qsTypeId="urn:microsoft.com/office/officeart/2005/8/quickstyle/3d2#1" qsCatId="3D" csTypeId="urn:microsoft.com/office/officeart/2005/8/colors/accent3_1" csCatId="accent3" phldr="1"/>
      <dgm:spPr/>
      <dgm:t>
        <a:bodyPr/>
        <a:lstStyle/>
        <a:p>
          <a:endParaRPr lang="zh-TW" altLang="en-US"/>
        </a:p>
      </dgm:t>
    </dgm:pt>
    <dgm:pt modelId="{4B5E4B6F-9381-47DE-906E-B26EBD1D36CE}">
      <dgm:prSet phldrT="[文字]">
        <dgm:style>
          <a:lnRef idx="1">
            <a:schemeClr val="accent2"/>
          </a:lnRef>
          <a:fillRef idx="2">
            <a:schemeClr val="accent2"/>
          </a:fillRef>
          <a:effectRef idx="1">
            <a:schemeClr val="accent2"/>
          </a:effectRef>
          <a:fontRef idx="minor">
            <a:schemeClr val="dk1"/>
          </a:fontRef>
        </dgm:style>
      </dgm:prSet>
      <dgm:spPr/>
      <dgm:t>
        <a:bodyPr/>
        <a:lstStyle/>
        <a:p>
          <a:r>
            <a:rPr lang="zh-TW" altLang="en-US" dirty="0">
              <a:latin typeface="微軟正黑體" pitchFamily="34" charset="-120"/>
              <a:ea typeface="微軟正黑體" pitchFamily="34" charset="-120"/>
            </a:rPr>
            <a:t>字串</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string</a:t>
          </a:r>
          <a:endParaRPr lang="zh-TW" altLang="en-US" dirty="0">
            <a:latin typeface="微軟正黑體" pitchFamily="34" charset="-120"/>
            <a:ea typeface="微軟正黑體" pitchFamily="34" charset="-120"/>
          </a:endParaRPr>
        </a:p>
      </dgm:t>
    </dgm:pt>
    <dgm:pt modelId="{5EA8DCF5-1E01-43EC-B92D-AFE665A92DDF}" type="parTrans" cxnId="{8433B595-EBA4-44A5-ADDA-F651030D1ACC}">
      <dgm:prSet/>
      <dgm:spPr/>
      <dgm:t>
        <a:bodyPr/>
        <a:lstStyle/>
        <a:p>
          <a:endParaRPr lang="zh-TW" altLang="en-US">
            <a:latin typeface="微軟正黑體" pitchFamily="34" charset="-120"/>
            <a:ea typeface="微軟正黑體" pitchFamily="34" charset="-120"/>
          </a:endParaRPr>
        </a:p>
      </dgm:t>
    </dgm:pt>
    <dgm:pt modelId="{10B48B15-BBA3-4774-9B55-C0008A0A3FCF}" type="sibTrans" cxnId="{8433B595-EBA4-44A5-ADDA-F651030D1ACC}">
      <dgm:prSet/>
      <dgm:spPr/>
      <dgm:t>
        <a:bodyPr/>
        <a:lstStyle/>
        <a:p>
          <a:endParaRPr lang="zh-TW" altLang="en-US">
            <a:latin typeface="微軟正黑體" pitchFamily="34" charset="-120"/>
            <a:ea typeface="微軟正黑體" pitchFamily="34" charset="-120"/>
          </a:endParaRPr>
        </a:p>
      </dgm:t>
    </dgm:pt>
    <dgm:pt modelId="{4D370598-7DC7-49E3-BD08-5C9667EB1644}">
      <dgm:prSet phldrT="[文字]"/>
      <dgm:spPr/>
      <dgm:t>
        <a:bodyPr/>
        <a:lstStyle/>
        <a:p>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dgm:t>
    </dgm:pt>
    <dgm:pt modelId="{EF51CADE-94A1-4489-8D8B-123D6BC6106D}" type="parTrans" cxnId="{48D22CA4-8D98-4171-B370-36AE4AB43767}">
      <dgm:prSet/>
      <dgm:spPr/>
      <dgm:t>
        <a:bodyPr/>
        <a:lstStyle/>
        <a:p>
          <a:endParaRPr lang="zh-TW" altLang="en-US">
            <a:latin typeface="微軟正黑體" pitchFamily="34" charset="-120"/>
            <a:ea typeface="微軟正黑體" pitchFamily="34" charset="-120"/>
          </a:endParaRPr>
        </a:p>
      </dgm:t>
    </dgm:pt>
    <dgm:pt modelId="{648C3270-1042-437E-BCF2-37042CCF2C60}" type="sibTrans" cxnId="{48D22CA4-8D98-4171-B370-36AE4AB43767}">
      <dgm:prSet/>
      <dgm:spPr/>
      <dgm:t>
        <a:bodyPr/>
        <a:lstStyle/>
        <a:p>
          <a:endParaRPr lang="zh-TW" altLang="en-US">
            <a:latin typeface="微軟正黑體" pitchFamily="34" charset="-120"/>
            <a:ea typeface="微軟正黑體" pitchFamily="34" charset="-120"/>
          </a:endParaRPr>
        </a:p>
      </dgm:t>
    </dgm:pt>
    <dgm:pt modelId="{51945894-8088-4EDB-88A3-D5CD10D386B6}">
      <dgm:prSet phldrT="[文字]" phldr="1"/>
      <dgm:spPr/>
      <dgm:t>
        <a:bodyPr/>
        <a:lstStyle/>
        <a:p>
          <a:endParaRPr lang="zh-TW" altLang="en-US" dirty="0">
            <a:latin typeface="微軟正黑體" pitchFamily="34" charset="-120"/>
            <a:ea typeface="微軟正黑體" pitchFamily="34" charset="-120"/>
          </a:endParaRPr>
        </a:p>
      </dgm:t>
    </dgm:pt>
    <dgm:pt modelId="{0B28B023-E786-43AF-BADC-AD8200182317}" type="parTrans" cxnId="{6FF308DE-8564-41C6-8127-15D6D201650F}">
      <dgm:prSet/>
      <dgm:spPr/>
      <dgm:t>
        <a:bodyPr/>
        <a:lstStyle/>
        <a:p>
          <a:endParaRPr lang="zh-TW" altLang="en-US">
            <a:latin typeface="微軟正黑體" pitchFamily="34" charset="-120"/>
            <a:ea typeface="微軟正黑體" pitchFamily="34" charset="-120"/>
          </a:endParaRPr>
        </a:p>
      </dgm:t>
    </dgm:pt>
    <dgm:pt modelId="{526B602A-EB84-410C-8DE1-36896FCBC8A6}" type="sibTrans" cxnId="{6FF308DE-8564-41C6-8127-15D6D201650F}">
      <dgm:prSet/>
      <dgm:spPr/>
      <dgm:t>
        <a:bodyPr/>
        <a:lstStyle/>
        <a:p>
          <a:endParaRPr lang="zh-TW" altLang="en-US">
            <a:latin typeface="微軟正黑體" pitchFamily="34" charset="-120"/>
            <a:ea typeface="微軟正黑體" pitchFamily="34" charset="-120"/>
          </a:endParaRPr>
        </a:p>
      </dgm:t>
    </dgm:pt>
    <dgm:pt modelId="{38AC72BC-6C79-48C7-B1E6-96A708A8AAFD}">
      <dgm:prSet phldrT="[文字]"/>
      <dgm:spPr/>
      <dgm:t>
        <a:bodyPr/>
        <a:lstStyle/>
        <a:p>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dgm:t>
    </dgm:pt>
    <dgm:pt modelId="{BC727CC9-03F2-4036-8E4F-9D71A476A175}" type="parTrans" cxnId="{599F7E53-ACCF-4F0D-B74E-F51E0C58871D}">
      <dgm:prSet/>
      <dgm:spPr/>
      <dgm:t>
        <a:bodyPr/>
        <a:lstStyle/>
        <a:p>
          <a:endParaRPr lang="zh-TW" altLang="en-US">
            <a:latin typeface="微軟正黑體" pitchFamily="34" charset="-120"/>
            <a:ea typeface="微軟正黑體" pitchFamily="34" charset="-120"/>
          </a:endParaRPr>
        </a:p>
      </dgm:t>
    </dgm:pt>
    <dgm:pt modelId="{BD4287BC-A112-4707-80A1-FF67B21E766C}" type="sibTrans" cxnId="{599F7E53-ACCF-4F0D-B74E-F51E0C58871D}">
      <dgm:prSet/>
      <dgm:spPr/>
      <dgm:t>
        <a:bodyPr/>
        <a:lstStyle/>
        <a:p>
          <a:endParaRPr lang="zh-TW" altLang="en-US">
            <a:latin typeface="微軟正黑體" pitchFamily="34" charset="-120"/>
            <a:ea typeface="微軟正黑體" pitchFamily="34" charset="-120"/>
          </a:endParaRPr>
        </a:p>
      </dgm:t>
    </dgm:pt>
    <dgm:pt modelId="{673C1CF8-09D7-4732-98A7-0516B6F322F3}">
      <dgm:prSet phldrT="[文字]"/>
      <dgm:spPr/>
      <dgm:t>
        <a:bodyPr/>
        <a:lstStyle/>
        <a:p>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dgm:t>
    </dgm:pt>
    <dgm:pt modelId="{26C22354-21C6-4896-9731-6190BC8498EB}" type="parTrans" cxnId="{0DCD9D64-F728-4FF2-9080-7F745C0B8DB6}">
      <dgm:prSet/>
      <dgm:spPr/>
      <dgm:t>
        <a:bodyPr/>
        <a:lstStyle/>
        <a:p>
          <a:endParaRPr lang="zh-TW" altLang="en-US">
            <a:latin typeface="微軟正黑體" pitchFamily="34" charset="-120"/>
            <a:ea typeface="微軟正黑體" pitchFamily="34" charset="-120"/>
          </a:endParaRPr>
        </a:p>
      </dgm:t>
    </dgm:pt>
    <dgm:pt modelId="{6244B67D-CC12-441A-ABAD-E2A641E059F7}" type="sibTrans" cxnId="{0DCD9D64-F728-4FF2-9080-7F745C0B8DB6}">
      <dgm:prSet/>
      <dgm:spPr/>
      <dgm:t>
        <a:bodyPr/>
        <a:lstStyle/>
        <a:p>
          <a:endParaRPr lang="zh-TW" altLang="en-US">
            <a:latin typeface="微軟正黑體" pitchFamily="34" charset="-120"/>
            <a:ea typeface="微軟正黑體" pitchFamily="34" charset="-120"/>
          </a:endParaRPr>
        </a:p>
      </dgm:t>
    </dgm:pt>
    <dgm:pt modelId="{8D62BBA2-7F4D-4AC3-992E-2BB33385DEBC}">
      <dgm:prSet phldrT="[文字]"/>
      <dgm:spPr/>
      <dgm:t>
        <a:bodyPr/>
        <a:lstStyle/>
        <a:p>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dgm:t>
    </dgm:pt>
    <dgm:pt modelId="{072AFC51-7795-4B9E-B193-D556152AFA66}" type="parTrans" cxnId="{A5193AD7-F13E-4E24-AF8A-D77924A557AD}">
      <dgm:prSet/>
      <dgm:spPr/>
      <dgm:t>
        <a:bodyPr/>
        <a:lstStyle/>
        <a:p>
          <a:endParaRPr lang="zh-TW" altLang="en-US"/>
        </a:p>
      </dgm:t>
    </dgm:pt>
    <dgm:pt modelId="{0A678635-2865-48B8-A9E6-D29FAD3CAFA0}" type="sibTrans" cxnId="{A5193AD7-F13E-4E24-AF8A-D77924A557AD}">
      <dgm:prSet/>
      <dgm:spPr/>
      <dgm:t>
        <a:bodyPr/>
        <a:lstStyle/>
        <a:p>
          <a:endParaRPr lang="zh-TW" altLang="en-US"/>
        </a:p>
      </dgm:t>
    </dgm:pt>
    <dgm:pt modelId="{DF47E27B-2775-4643-B25E-933558E92441}">
      <dgm:prSet phldrT="[文字]"/>
      <dgm:spPr/>
      <dgm:t>
        <a:bodyPr/>
        <a:lstStyle/>
        <a:p>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dgm:t>
    </dgm:pt>
    <dgm:pt modelId="{F0D23AAD-5FE8-424E-96E2-D44A0B6FCA4C}" type="parTrans" cxnId="{821146B2-2301-419C-A73A-060C0ACC90E8}">
      <dgm:prSet/>
      <dgm:spPr/>
      <dgm:t>
        <a:bodyPr/>
        <a:lstStyle/>
        <a:p>
          <a:endParaRPr lang="zh-TW" altLang="en-US"/>
        </a:p>
      </dgm:t>
    </dgm:pt>
    <dgm:pt modelId="{F4FA2AB4-BA2D-450E-9546-2AE3186BFC40}" type="sibTrans" cxnId="{821146B2-2301-419C-A73A-060C0ACC90E8}">
      <dgm:prSet/>
      <dgm:spPr/>
      <dgm:t>
        <a:bodyPr/>
        <a:lstStyle/>
        <a:p>
          <a:endParaRPr lang="zh-TW" altLang="en-US"/>
        </a:p>
      </dgm:t>
    </dgm:pt>
    <dgm:pt modelId="{826D16AC-776B-4067-BB51-A5E13B81E2FF}">
      <dgm:prSet phldrT="[文字]">
        <dgm:style>
          <a:lnRef idx="1">
            <a:schemeClr val="accent4"/>
          </a:lnRef>
          <a:fillRef idx="2">
            <a:schemeClr val="accent4"/>
          </a:fillRef>
          <a:effectRef idx="1">
            <a:schemeClr val="accent4"/>
          </a:effectRef>
          <a:fontRef idx="minor">
            <a:schemeClr val="dk1"/>
          </a:fontRef>
        </dgm:style>
      </dgm:prSet>
      <dgm:spPr/>
      <dgm:t>
        <a:bodyPr/>
        <a:lstStyle/>
        <a:p>
          <a:r>
            <a:rPr lang="en-US" altLang="zh-TW" dirty="0" err="1">
              <a:latin typeface="微軟正黑體" pitchFamily="34" charset="-120"/>
              <a:ea typeface="微軟正黑體" pitchFamily="34" charset="-120"/>
            </a:rPr>
            <a:t>s.strip</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去掉字串的前後空白</a:t>
          </a:r>
        </a:p>
      </dgm:t>
    </dgm:pt>
    <dgm:pt modelId="{26B167DF-B23C-4AB8-8621-CD464A2FB8F6}" type="parTrans" cxnId="{ACBB0B18-39DA-498B-B59A-3B0C938EE8F2}">
      <dgm:prSet/>
      <dgm:spPr/>
      <dgm:t>
        <a:bodyPr/>
        <a:lstStyle/>
        <a:p>
          <a:endParaRPr lang="zh-TW" altLang="en-US"/>
        </a:p>
      </dgm:t>
    </dgm:pt>
    <dgm:pt modelId="{C76913FF-C2DA-4C3C-A75D-324CF9F59144}" type="sibTrans" cxnId="{ACBB0B18-39DA-498B-B59A-3B0C938EE8F2}">
      <dgm:prSet/>
      <dgm:spPr/>
      <dgm:t>
        <a:bodyPr/>
        <a:lstStyle/>
        <a:p>
          <a:endParaRPr lang="zh-TW" altLang="en-US"/>
        </a:p>
      </dgm:t>
    </dgm:pt>
    <dgm:pt modelId="{D10ED666-2A1A-4821-96F0-EAA03FB49B18}" type="pres">
      <dgm:prSet presAssocID="{409351D6-A7A4-4A2E-B7A8-0B0CC4DC6C6B}" presName="cycle" presStyleCnt="0">
        <dgm:presLayoutVars>
          <dgm:chMax val="1"/>
          <dgm:dir/>
          <dgm:animLvl val="ctr"/>
          <dgm:resizeHandles val="exact"/>
        </dgm:presLayoutVars>
      </dgm:prSet>
      <dgm:spPr/>
    </dgm:pt>
    <dgm:pt modelId="{DA04366E-6482-485E-A6A7-A6B42AD8AF1E}" type="pres">
      <dgm:prSet presAssocID="{4B5E4B6F-9381-47DE-906E-B26EBD1D36CE}" presName="centerShape" presStyleLbl="node0" presStyleIdx="0" presStyleCnt="1"/>
      <dgm:spPr/>
    </dgm:pt>
    <dgm:pt modelId="{0059787F-229F-4B8B-95D3-5222609E4114}" type="pres">
      <dgm:prSet presAssocID="{072AFC51-7795-4B9E-B193-D556152AFA66}" presName="parTrans" presStyleLbl="bgSibTrans2D1" presStyleIdx="0" presStyleCnt="6"/>
      <dgm:spPr/>
    </dgm:pt>
    <dgm:pt modelId="{DF6BB42A-EBD9-46F7-9378-F7CD8C267C8D}" type="pres">
      <dgm:prSet presAssocID="{8D62BBA2-7F4D-4AC3-992E-2BB33385DEBC}" presName="node" presStyleLbl="node1" presStyleIdx="0" presStyleCnt="6">
        <dgm:presLayoutVars>
          <dgm:bulletEnabled val="1"/>
        </dgm:presLayoutVars>
      </dgm:prSet>
      <dgm:spPr/>
    </dgm:pt>
    <dgm:pt modelId="{2AE4190A-EDEA-4A6D-8DC0-2CA7A9B12CDC}" type="pres">
      <dgm:prSet presAssocID="{EF51CADE-94A1-4489-8D8B-123D6BC6106D}" presName="parTrans" presStyleLbl="bgSibTrans2D1" presStyleIdx="1" presStyleCnt="6"/>
      <dgm:spPr/>
    </dgm:pt>
    <dgm:pt modelId="{DA84F4F2-EAAE-4D37-BDB1-CED24FF609FA}" type="pres">
      <dgm:prSet presAssocID="{4D370598-7DC7-49E3-BD08-5C9667EB1644}" presName="node" presStyleLbl="node1" presStyleIdx="1" presStyleCnt="6">
        <dgm:presLayoutVars>
          <dgm:bulletEnabled val="1"/>
        </dgm:presLayoutVars>
      </dgm:prSet>
      <dgm:spPr/>
    </dgm:pt>
    <dgm:pt modelId="{74A5DF12-EA7C-4283-8CF6-1D5304C68ADA}" type="pres">
      <dgm:prSet presAssocID="{BC727CC9-03F2-4036-8E4F-9D71A476A175}" presName="parTrans" presStyleLbl="bgSibTrans2D1" presStyleIdx="2" presStyleCnt="6"/>
      <dgm:spPr/>
    </dgm:pt>
    <dgm:pt modelId="{B831B915-9D20-4FA6-A3E2-0250B2876939}" type="pres">
      <dgm:prSet presAssocID="{38AC72BC-6C79-48C7-B1E6-96A708A8AAFD}" presName="node" presStyleLbl="node1" presStyleIdx="2" presStyleCnt="6">
        <dgm:presLayoutVars>
          <dgm:bulletEnabled val="1"/>
        </dgm:presLayoutVars>
      </dgm:prSet>
      <dgm:spPr/>
    </dgm:pt>
    <dgm:pt modelId="{D70FA0A5-225F-47EE-AC6A-16C1A111CBCC}" type="pres">
      <dgm:prSet presAssocID="{26C22354-21C6-4896-9731-6190BC8498EB}" presName="parTrans" presStyleLbl="bgSibTrans2D1" presStyleIdx="3" presStyleCnt="6"/>
      <dgm:spPr/>
    </dgm:pt>
    <dgm:pt modelId="{9BC18FDA-6ED6-44C0-BF0A-9BCBF81A1AB9}" type="pres">
      <dgm:prSet presAssocID="{673C1CF8-09D7-4732-98A7-0516B6F322F3}" presName="node" presStyleLbl="node1" presStyleIdx="3" presStyleCnt="6">
        <dgm:presLayoutVars>
          <dgm:bulletEnabled val="1"/>
        </dgm:presLayoutVars>
      </dgm:prSet>
      <dgm:spPr/>
    </dgm:pt>
    <dgm:pt modelId="{3D4A75C5-39AF-4367-9BD8-F24624EDB2AD}" type="pres">
      <dgm:prSet presAssocID="{F0D23AAD-5FE8-424E-96E2-D44A0B6FCA4C}" presName="parTrans" presStyleLbl="bgSibTrans2D1" presStyleIdx="4" presStyleCnt="6"/>
      <dgm:spPr/>
    </dgm:pt>
    <dgm:pt modelId="{A42CA850-65BD-4C17-8E90-A6BD66D569C8}" type="pres">
      <dgm:prSet presAssocID="{DF47E27B-2775-4643-B25E-933558E92441}" presName="node" presStyleLbl="node1" presStyleIdx="4" presStyleCnt="6">
        <dgm:presLayoutVars>
          <dgm:bulletEnabled val="1"/>
        </dgm:presLayoutVars>
      </dgm:prSet>
      <dgm:spPr/>
    </dgm:pt>
    <dgm:pt modelId="{CDA026A3-7BEA-4F24-97DF-F28D07C9BE43}" type="pres">
      <dgm:prSet presAssocID="{26B167DF-B23C-4AB8-8621-CD464A2FB8F6}" presName="parTrans" presStyleLbl="bgSibTrans2D1" presStyleIdx="5" presStyleCnt="6"/>
      <dgm:spPr/>
    </dgm:pt>
    <dgm:pt modelId="{AAC80E6B-F177-4995-8C64-AF1D974B4EE9}" type="pres">
      <dgm:prSet presAssocID="{826D16AC-776B-4067-BB51-A5E13B81E2FF}" presName="node" presStyleLbl="node1" presStyleIdx="5" presStyleCnt="6">
        <dgm:presLayoutVars>
          <dgm:bulletEnabled val="1"/>
        </dgm:presLayoutVars>
      </dgm:prSet>
      <dgm:spPr/>
    </dgm:pt>
  </dgm:ptLst>
  <dgm:cxnLst>
    <dgm:cxn modelId="{ACA1AE0D-8FBF-4CCF-9D6D-5176C6C3BDF1}" type="presOf" srcId="{38AC72BC-6C79-48C7-B1E6-96A708A8AAFD}" destId="{B831B915-9D20-4FA6-A3E2-0250B2876939}" srcOrd="0" destOrd="0" presId="urn:microsoft.com/office/officeart/2005/8/layout/radial4"/>
    <dgm:cxn modelId="{180DB80E-44DD-43CE-A3A1-477FA67078B3}" type="presOf" srcId="{4D370598-7DC7-49E3-BD08-5C9667EB1644}" destId="{DA84F4F2-EAAE-4D37-BDB1-CED24FF609FA}" srcOrd="0" destOrd="0" presId="urn:microsoft.com/office/officeart/2005/8/layout/radial4"/>
    <dgm:cxn modelId="{BB30D212-42D4-4095-B58B-C69B4AF57E00}" type="presOf" srcId="{26C22354-21C6-4896-9731-6190BC8498EB}" destId="{D70FA0A5-225F-47EE-AC6A-16C1A111CBCC}" srcOrd="0" destOrd="0" presId="urn:microsoft.com/office/officeart/2005/8/layout/radial4"/>
    <dgm:cxn modelId="{ACBB0B18-39DA-498B-B59A-3B0C938EE8F2}" srcId="{4B5E4B6F-9381-47DE-906E-B26EBD1D36CE}" destId="{826D16AC-776B-4067-BB51-A5E13B81E2FF}" srcOrd="5" destOrd="0" parTransId="{26B167DF-B23C-4AB8-8621-CD464A2FB8F6}" sibTransId="{C76913FF-C2DA-4C3C-A75D-324CF9F59144}"/>
    <dgm:cxn modelId="{C2DFD827-926F-401F-95D5-FB48DB4F71CB}" type="presOf" srcId="{26B167DF-B23C-4AB8-8621-CD464A2FB8F6}" destId="{CDA026A3-7BEA-4F24-97DF-F28D07C9BE43}" srcOrd="0" destOrd="0" presId="urn:microsoft.com/office/officeart/2005/8/layout/radial4"/>
    <dgm:cxn modelId="{C770095F-CEBE-405D-B9D6-80D6DACCEDF1}" type="presOf" srcId="{EF51CADE-94A1-4489-8D8B-123D6BC6106D}" destId="{2AE4190A-EDEA-4A6D-8DC0-2CA7A9B12CDC}" srcOrd="0" destOrd="0" presId="urn:microsoft.com/office/officeart/2005/8/layout/radial4"/>
    <dgm:cxn modelId="{B95B1743-B5D2-47D4-A564-4DAD01A3DCD3}" type="presOf" srcId="{BC727CC9-03F2-4036-8E4F-9D71A476A175}" destId="{74A5DF12-EA7C-4283-8CF6-1D5304C68ADA}" srcOrd="0" destOrd="0" presId="urn:microsoft.com/office/officeart/2005/8/layout/radial4"/>
    <dgm:cxn modelId="{DD100B44-DBAA-4267-B633-A900A3373DA6}" type="presOf" srcId="{8D62BBA2-7F4D-4AC3-992E-2BB33385DEBC}" destId="{DF6BB42A-EBD9-46F7-9378-F7CD8C267C8D}" srcOrd="0" destOrd="0" presId="urn:microsoft.com/office/officeart/2005/8/layout/radial4"/>
    <dgm:cxn modelId="{0DCD9D64-F728-4FF2-9080-7F745C0B8DB6}" srcId="{4B5E4B6F-9381-47DE-906E-B26EBD1D36CE}" destId="{673C1CF8-09D7-4732-98A7-0516B6F322F3}" srcOrd="3" destOrd="0" parTransId="{26C22354-21C6-4896-9731-6190BC8498EB}" sibTransId="{6244B67D-CC12-441A-ABAD-E2A641E059F7}"/>
    <dgm:cxn modelId="{6083BB44-09E8-4CA1-882D-B370CCD7F250}" type="presOf" srcId="{673C1CF8-09D7-4732-98A7-0516B6F322F3}" destId="{9BC18FDA-6ED6-44C0-BF0A-9BCBF81A1AB9}" srcOrd="0" destOrd="0" presId="urn:microsoft.com/office/officeart/2005/8/layout/radial4"/>
    <dgm:cxn modelId="{F6D33F48-7D10-4619-8D71-A4C264F9DA18}" type="presOf" srcId="{409351D6-A7A4-4A2E-B7A8-0B0CC4DC6C6B}" destId="{D10ED666-2A1A-4821-96F0-EAA03FB49B18}" srcOrd="0" destOrd="0" presId="urn:microsoft.com/office/officeart/2005/8/layout/radial4"/>
    <dgm:cxn modelId="{36850E6F-84F1-4AE3-B74B-8854D54B25E7}" type="presOf" srcId="{4B5E4B6F-9381-47DE-906E-B26EBD1D36CE}" destId="{DA04366E-6482-485E-A6A7-A6B42AD8AF1E}" srcOrd="0" destOrd="0" presId="urn:microsoft.com/office/officeart/2005/8/layout/radial4"/>
    <dgm:cxn modelId="{599F7E53-ACCF-4F0D-B74E-F51E0C58871D}" srcId="{4B5E4B6F-9381-47DE-906E-B26EBD1D36CE}" destId="{38AC72BC-6C79-48C7-B1E6-96A708A8AAFD}" srcOrd="2" destOrd="0" parTransId="{BC727CC9-03F2-4036-8E4F-9D71A476A175}" sibTransId="{BD4287BC-A112-4707-80A1-FF67B21E766C}"/>
    <dgm:cxn modelId="{8433B595-EBA4-44A5-ADDA-F651030D1ACC}" srcId="{409351D6-A7A4-4A2E-B7A8-0B0CC4DC6C6B}" destId="{4B5E4B6F-9381-47DE-906E-B26EBD1D36CE}" srcOrd="0" destOrd="0" parTransId="{5EA8DCF5-1E01-43EC-B92D-AFE665A92DDF}" sibTransId="{10B48B15-BBA3-4774-9B55-C0008A0A3FCF}"/>
    <dgm:cxn modelId="{DD898B9B-DD02-4A0E-ADD3-1225F11595B9}" type="presOf" srcId="{F0D23AAD-5FE8-424E-96E2-D44A0B6FCA4C}" destId="{3D4A75C5-39AF-4367-9BD8-F24624EDB2AD}" srcOrd="0" destOrd="0" presId="urn:microsoft.com/office/officeart/2005/8/layout/radial4"/>
    <dgm:cxn modelId="{48D22CA4-8D98-4171-B370-36AE4AB43767}" srcId="{4B5E4B6F-9381-47DE-906E-B26EBD1D36CE}" destId="{4D370598-7DC7-49E3-BD08-5C9667EB1644}" srcOrd="1" destOrd="0" parTransId="{EF51CADE-94A1-4489-8D8B-123D6BC6106D}" sibTransId="{648C3270-1042-437E-BCF2-37042CCF2C60}"/>
    <dgm:cxn modelId="{0D0239AF-83FB-42E4-BF87-A212DC992410}" type="presOf" srcId="{DF47E27B-2775-4643-B25E-933558E92441}" destId="{A42CA850-65BD-4C17-8E90-A6BD66D569C8}" srcOrd="0" destOrd="0" presId="urn:microsoft.com/office/officeart/2005/8/layout/radial4"/>
    <dgm:cxn modelId="{821146B2-2301-419C-A73A-060C0ACC90E8}" srcId="{4B5E4B6F-9381-47DE-906E-B26EBD1D36CE}" destId="{DF47E27B-2775-4643-B25E-933558E92441}" srcOrd="4" destOrd="0" parTransId="{F0D23AAD-5FE8-424E-96E2-D44A0B6FCA4C}" sibTransId="{F4FA2AB4-BA2D-450E-9546-2AE3186BFC40}"/>
    <dgm:cxn modelId="{CC875ABD-6283-4BFC-87E9-0E4148152179}" type="presOf" srcId="{826D16AC-776B-4067-BB51-A5E13B81E2FF}" destId="{AAC80E6B-F177-4995-8C64-AF1D974B4EE9}" srcOrd="0" destOrd="0" presId="urn:microsoft.com/office/officeart/2005/8/layout/radial4"/>
    <dgm:cxn modelId="{416161D5-10B7-480A-AC73-1ACBC8278415}" type="presOf" srcId="{072AFC51-7795-4B9E-B193-D556152AFA66}" destId="{0059787F-229F-4B8B-95D3-5222609E4114}" srcOrd="0" destOrd="0" presId="urn:microsoft.com/office/officeart/2005/8/layout/radial4"/>
    <dgm:cxn modelId="{A5193AD7-F13E-4E24-AF8A-D77924A557AD}" srcId="{4B5E4B6F-9381-47DE-906E-B26EBD1D36CE}" destId="{8D62BBA2-7F4D-4AC3-992E-2BB33385DEBC}" srcOrd="0" destOrd="0" parTransId="{072AFC51-7795-4B9E-B193-D556152AFA66}" sibTransId="{0A678635-2865-48B8-A9E6-D29FAD3CAFA0}"/>
    <dgm:cxn modelId="{6FF308DE-8564-41C6-8127-15D6D201650F}" srcId="{409351D6-A7A4-4A2E-B7A8-0B0CC4DC6C6B}" destId="{51945894-8088-4EDB-88A3-D5CD10D386B6}" srcOrd="1" destOrd="0" parTransId="{0B28B023-E786-43AF-BADC-AD8200182317}" sibTransId="{526B602A-EB84-410C-8DE1-36896FCBC8A6}"/>
    <dgm:cxn modelId="{AAD067A7-7FFA-4008-9565-F5E87B6D13E9}" type="presParOf" srcId="{D10ED666-2A1A-4821-96F0-EAA03FB49B18}" destId="{DA04366E-6482-485E-A6A7-A6B42AD8AF1E}" srcOrd="0" destOrd="0" presId="urn:microsoft.com/office/officeart/2005/8/layout/radial4"/>
    <dgm:cxn modelId="{4602A11F-BAD2-43D8-B18D-39ABDA23990C}" type="presParOf" srcId="{D10ED666-2A1A-4821-96F0-EAA03FB49B18}" destId="{0059787F-229F-4B8B-95D3-5222609E4114}" srcOrd="1" destOrd="0" presId="urn:microsoft.com/office/officeart/2005/8/layout/radial4"/>
    <dgm:cxn modelId="{11AFB5BC-300F-4E52-B031-C53E6602BAB7}" type="presParOf" srcId="{D10ED666-2A1A-4821-96F0-EAA03FB49B18}" destId="{DF6BB42A-EBD9-46F7-9378-F7CD8C267C8D}" srcOrd="2" destOrd="0" presId="urn:microsoft.com/office/officeart/2005/8/layout/radial4"/>
    <dgm:cxn modelId="{2FA1232D-DBDE-48D9-9929-166BC24B4F7E}" type="presParOf" srcId="{D10ED666-2A1A-4821-96F0-EAA03FB49B18}" destId="{2AE4190A-EDEA-4A6D-8DC0-2CA7A9B12CDC}" srcOrd="3" destOrd="0" presId="urn:microsoft.com/office/officeart/2005/8/layout/radial4"/>
    <dgm:cxn modelId="{93DA482E-DFEF-475D-B348-1924A7B1D84C}" type="presParOf" srcId="{D10ED666-2A1A-4821-96F0-EAA03FB49B18}" destId="{DA84F4F2-EAAE-4D37-BDB1-CED24FF609FA}" srcOrd="4" destOrd="0" presId="urn:microsoft.com/office/officeart/2005/8/layout/radial4"/>
    <dgm:cxn modelId="{265AE496-623C-4088-9D97-FF54D10A2DA0}" type="presParOf" srcId="{D10ED666-2A1A-4821-96F0-EAA03FB49B18}" destId="{74A5DF12-EA7C-4283-8CF6-1D5304C68ADA}" srcOrd="5" destOrd="0" presId="urn:microsoft.com/office/officeart/2005/8/layout/radial4"/>
    <dgm:cxn modelId="{CF57B873-08E2-41E0-8CE8-46E6FABA7E71}" type="presParOf" srcId="{D10ED666-2A1A-4821-96F0-EAA03FB49B18}" destId="{B831B915-9D20-4FA6-A3E2-0250B2876939}" srcOrd="6" destOrd="0" presId="urn:microsoft.com/office/officeart/2005/8/layout/radial4"/>
    <dgm:cxn modelId="{17765662-F4BE-4D6A-B07A-F88A6A1052A7}" type="presParOf" srcId="{D10ED666-2A1A-4821-96F0-EAA03FB49B18}" destId="{D70FA0A5-225F-47EE-AC6A-16C1A111CBCC}" srcOrd="7" destOrd="0" presId="urn:microsoft.com/office/officeart/2005/8/layout/radial4"/>
    <dgm:cxn modelId="{164DB169-8498-43EF-9795-5FDD137535D4}" type="presParOf" srcId="{D10ED666-2A1A-4821-96F0-EAA03FB49B18}" destId="{9BC18FDA-6ED6-44C0-BF0A-9BCBF81A1AB9}" srcOrd="8" destOrd="0" presId="urn:microsoft.com/office/officeart/2005/8/layout/radial4"/>
    <dgm:cxn modelId="{55DAF133-3EED-455D-8077-71CD50B5AEFA}" type="presParOf" srcId="{D10ED666-2A1A-4821-96F0-EAA03FB49B18}" destId="{3D4A75C5-39AF-4367-9BD8-F24624EDB2AD}" srcOrd="9" destOrd="0" presId="urn:microsoft.com/office/officeart/2005/8/layout/radial4"/>
    <dgm:cxn modelId="{1D84070A-11C6-44D9-80DB-E3887EEB172A}" type="presParOf" srcId="{D10ED666-2A1A-4821-96F0-EAA03FB49B18}" destId="{A42CA850-65BD-4C17-8E90-A6BD66D569C8}" srcOrd="10" destOrd="0" presId="urn:microsoft.com/office/officeart/2005/8/layout/radial4"/>
    <dgm:cxn modelId="{10A340B6-3B9E-4032-AAB7-C83391911473}" type="presParOf" srcId="{D10ED666-2A1A-4821-96F0-EAA03FB49B18}" destId="{CDA026A3-7BEA-4F24-97DF-F28D07C9BE43}" srcOrd="11" destOrd="0" presId="urn:microsoft.com/office/officeart/2005/8/layout/radial4"/>
    <dgm:cxn modelId="{68C6EAF5-439A-44B8-B1C9-9762C4875B8F}" type="presParOf" srcId="{D10ED666-2A1A-4821-96F0-EAA03FB49B18}" destId="{AAC80E6B-F177-4995-8C64-AF1D974B4EE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351D6-A7A4-4A2E-B7A8-0B0CC4DC6C6B}" type="doc">
      <dgm:prSet loTypeId="urn:microsoft.com/office/officeart/2005/8/layout/radial4" loCatId="relationship" qsTypeId="urn:microsoft.com/office/officeart/2005/8/quickstyle/3d2#1" qsCatId="3D" csTypeId="urn:microsoft.com/office/officeart/2005/8/colors/accent3_1" csCatId="accent3" phldr="1"/>
      <dgm:spPr/>
      <dgm:t>
        <a:bodyPr/>
        <a:lstStyle/>
        <a:p>
          <a:endParaRPr lang="zh-TW" altLang="en-US"/>
        </a:p>
      </dgm:t>
    </dgm:pt>
    <dgm:pt modelId="{4B5E4B6F-9381-47DE-906E-B26EBD1D36CE}">
      <dgm:prSet phldrT="[文字]">
        <dgm:style>
          <a:lnRef idx="1">
            <a:schemeClr val="accent2"/>
          </a:lnRef>
          <a:fillRef idx="2">
            <a:schemeClr val="accent2"/>
          </a:fillRef>
          <a:effectRef idx="1">
            <a:schemeClr val="accent2"/>
          </a:effectRef>
          <a:fontRef idx="minor">
            <a:schemeClr val="dk1"/>
          </a:fontRef>
        </dgm:style>
      </dgm:prSet>
      <dgm:spPr/>
      <dgm:t>
        <a:bodyPr/>
        <a:lstStyle/>
        <a:p>
          <a:r>
            <a:rPr lang="zh-TW" altLang="en-US" dirty="0">
              <a:latin typeface="微軟正黑體" pitchFamily="34" charset="-120"/>
              <a:ea typeface="微軟正黑體" pitchFamily="34" charset="-120"/>
            </a:rPr>
            <a:t>字串</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string</a:t>
          </a:r>
          <a:endParaRPr lang="zh-TW" altLang="en-US" dirty="0">
            <a:latin typeface="微軟正黑體" pitchFamily="34" charset="-120"/>
            <a:ea typeface="微軟正黑體" pitchFamily="34" charset="-120"/>
          </a:endParaRPr>
        </a:p>
      </dgm:t>
    </dgm:pt>
    <dgm:pt modelId="{5EA8DCF5-1E01-43EC-B92D-AFE665A92DDF}" type="parTrans" cxnId="{8433B595-EBA4-44A5-ADDA-F651030D1ACC}">
      <dgm:prSet/>
      <dgm:spPr/>
      <dgm:t>
        <a:bodyPr/>
        <a:lstStyle/>
        <a:p>
          <a:endParaRPr lang="zh-TW" altLang="en-US">
            <a:latin typeface="微軟正黑體" pitchFamily="34" charset="-120"/>
            <a:ea typeface="微軟正黑體" pitchFamily="34" charset="-120"/>
          </a:endParaRPr>
        </a:p>
      </dgm:t>
    </dgm:pt>
    <dgm:pt modelId="{10B48B15-BBA3-4774-9B55-C0008A0A3FCF}" type="sibTrans" cxnId="{8433B595-EBA4-44A5-ADDA-F651030D1ACC}">
      <dgm:prSet/>
      <dgm:spPr/>
      <dgm:t>
        <a:bodyPr/>
        <a:lstStyle/>
        <a:p>
          <a:endParaRPr lang="zh-TW" altLang="en-US">
            <a:latin typeface="微軟正黑體" pitchFamily="34" charset="-120"/>
            <a:ea typeface="微軟正黑體" pitchFamily="34" charset="-120"/>
          </a:endParaRPr>
        </a:p>
      </dgm:t>
    </dgm:pt>
    <dgm:pt modelId="{4D370598-7DC7-49E3-BD08-5C9667EB1644}">
      <dgm:prSet phldrT="[文字]"/>
      <dgm:spPr/>
      <dgm:t>
        <a:bodyPr/>
        <a:lstStyle/>
        <a:p>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dgm:t>
    </dgm:pt>
    <dgm:pt modelId="{EF51CADE-94A1-4489-8D8B-123D6BC6106D}" type="parTrans" cxnId="{48D22CA4-8D98-4171-B370-36AE4AB43767}">
      <dgm:prSet/>
      <dgm:spPr/>
      <dgm:t>
        <a:bodyPr/>
        <a:lstStyle/>
        <a:p>
          <a:endParaRPr lang="zh-TW" altLang="en-US">
            <a:latin typeface="微軟正黑體" pitchFamily="34" charset="-120"/>
            <a:ea typeface="微軟正黑體" pitchFamily="34" charset="-120"/>
          </a:endParaRPr>
        </a:p>
      </dgm:t>
    </dgm:pt>
    <dgm:pt modelId="{648C3270-1042-437E-BCF2-37042CCF2C60}" type="sibTrans" cxnId="{48D22CA4-8D98-4171-B370-36AE4AB43767}">
      <dgm:prSet/>
      <dgm:spPr/>
      <dgm:t>
        <a:bodyPr/>
        <a:lstStyle/>
        <a:p>
          <a:endParaRPr lang="zh-TW" altLang="en-US">
            <a:latin typeface="微軟正黑體" pitchFamily="34" charset="-120"/>
            <a:ea typeface="微軟正黑體" pitchFamily="34" charset="-120"/>
          </a:endParaRPr>
        </a:p>
      </dgm:t>
    </dgm:pt>
    <dgm:pt modelId="{51945894-8088-4EDB-88A3-D5CD10D386B6}">
      <dgm:prSet phldrT="[文字]" phldr="1"/>
      <dgm:spPr/>
      <dgm:t>
        <a:bodyPr/>
        <a:lstStyle/>
        <a:p>
          <a:endParaRPr lang="zh-TW" altLang="en-US" dirty="0">
            <a:latin typeface="微軟正黑體" pitchFamily="34" charset="-120"/>
            <a:ea typeface="微軟正黑體" pitchFamily="34" charset="-120"/>
          </a:endParaRPr>
        </a:p>
      </dgm:t>
    </dgm:pt>
    <dgm:pt modelId="{0B28B023-E786-43AF-BADC-AD8200182317}" type="parTrans" cxnId="{6FF308DE-8564-41C6-8127-15D6D201650F}">
      <dgm:prSet/>
      <dgm:spPr/>
      <dgm:t>
        <a:bodyPr/>
        <a:lstStyle/>
        <a:p>
          <a:endParaRPr lang="zh-TW" altLang="en-US">
            <a:latin typeface="微軟正黑體" pitchFamily="34" charset="-120"/>
            <a:ea typeface="微軟正黑體" pitchFamily="34" charset="-120"/>
          </a:endParaRPr>
        </a:p>
      </dgm:t>
    </dgm:pt>
    <dgm:pt modelId="{526B602A-EB84-410C-8DE1-36896FCBC8A6}" type="sibTrans" cxnId="{6FF308DE-8564-41C6-8127-15D6D201650F}">
      <dgm:prSet/>
      <dgm:spPr/>
      <dgm:t>
        <a:bodyPr/>
        <a:lstStyle/>
        <a:p>
          <a:endParaRPr lang="zh-TW" altLang="en-US">
            <a:latin typeface="微軟正黑體" pitchFamily="34" charset="-120"/>
            <a:ea typeface="微軟正黑體" pitchFamily="34" charset="-120"/>
          </a:endParaRPr>
        </a:p>
      </dgm:t>
    </dgm:pt>
    <dgm:pt modelId="{38AC72BC-6C79-48C7-B1E6-96A708A8AAFD}">
      <dgm:prSet phldrT="[文字]"/>
      <dgm:spPr/>
      <dgm:t>
        <a:bodyPr/>
        <a:lstStyle/>
        <a:p>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dgm:t>
    </dgm:pt>
    <dgm:pt modelId="{BC727CC9-03F2-4036-8E4F-9D71A476A175}" type="parTrans" cxnId="{599F7E53-ACCF-4F0D-B74E-F51E0C58871D}">
      <dgm:prSet/>
      <dgm:spPr/>
      <dgm:t>
        <a:bodyPr/>
        <a:lstStyle/>
        <a:p>
          <a:endParaRPr lang="zh-TW" altLang="en-US">
            <a:latin typeface="微軟正黑體" pitchFamily="34" charset="-120"/>
            <a:ea typeface="微軟正黑體" pitchFamily="34" charset="-120"/>
          </a:endParaRPr>
        </a:p>
      </dgm:t>
    </dgm:pt>
    <dgm:pt modelId="{BD4287BC-A112-4707-80A1-FF67B21E766C}" type="sibTrans" cxnId="{599F7E53-ACCF-4F0D-B74E-F51E0C58871D}">
      <dgm:prSet/>
      <dgm:spPr/>
      <dgm:t>
        <a:bodyPr/>
        <a:lstStyle/>
        <a:p>
          <a:endParaRPr lang="zh-TW" altLang="en-US">
            <a:latin typeface="微軟正黑體" pitchFamily="34" charset="-120"/>
            <a:ea typeface="微軟正黑體" pitchFamily="34" charset="-120"/>
          </a:endParaRPr>
        </a:p>
      </dgm:t>
    </dgm:pt>
    <dgm:pt modelId="{673C1CF8-09D7-4732-98A7-0516B6F322F3}">
      <dgm:prSet phldrT="[文字]"/>
      <dgm:spPr/>
      <dgm:t>
        <a:bodyPr/>
        <a:lstStyle/>
        <a:p>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dgm:t>
    </dgm:pt>
    <dgm:pt modelId="{26C22354-21C6-4896-9731-6190BC8498EB}" type="parTrans" cxnId="{0DCD9D64-F728-4FF2-9080-7F745C0B8DB6}">
      <dgm:prSet/>
      <dgm:spPr/>
      <dgm:t>
        <a:bodyPr/>
        <a:lstStyle/>
        <a:p>
          <a:endParaRPr lang="zh-TW" altLang="en-US">
            <a:latin typeface="微軟正黑體" pitchFamily="34" charset="-120"/>
            <a:ea typeface="微軟正黑體" pitchFamily="34" charset="-120"/>
          </a:endParaRPr>
        </a:p>
      </dgm:t>
    </dgm:pt>
    <dgm:pt modelId="{6244B67D-CC12-441A-ABAD-E2A641E059F7}" type="sibTrans" cxnId="{0DCD9D64-F728-4FF2-9080-7F745C0B8DB6}">
      <dgm:prSet/>
      <dgm:spPr/>
      <dgm:t>
        <a:bodyPr/>
        <a:lstStyle/>
        <a:p>
          <a:endParaRPr lang="zh-TW" altLang="en-US">
            <a:latin typeface="微軟正黑體" pitchFamily="34" charset="-120"/>
            <a:ea typeface="微軟正黑體" pitchFamily="34" charset="-120"/>
          </a:endParaRPr>
        </a:p>
      </dgm:t>
    </dgm:pt>
    <dgm:pt modelId="{8D62BBA2-7F4D-4AC3-992E-2BB33385DEBC}">
      <dgm:prSet phldrT="[文字]"/>
      <dgm:spPr/>
      <dgm:t>
        <a:bodyPr/>
        <a:lstStyle/>
        <a:p>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dgm:t>
    </dgm:pt>
    <dgm:pt modelId="{072AFC51-7795-4B9E-B193-D556152AFA66}" type="parTrans" cxnId="{A5193AD7-F13E-4E24-AF8A-D77924A557AD}">
      <dgm:prSet/>
      <dgm:spPr/>
      <dgm:t>
        <a:bodyPr/>
        <a:lstStyle/>
        <a:p>
          <a:endParaRPr lang="zh-TW" altLang="en-US"/>
        </a:p>
      </dgm:t>
    </dgm:pt>
    <dgm:pt modelId="{0A678635-2865-48B8-A9E6-D29FAD3CAFA0}" type="sibTrans" cxnId="{A5193AD7-F13E-4E24-AF8A-D77924A557AD}">
      <dgm:prSet/>
      <dgm:spPr/>
      <dgm:t>
        <a:bodyPr/>
        <a:lstStyle/>
        <a:p>
          <a:endParaRPr lang="zh-TW" altLang="en-US"/>
        </a:p>
      </dgm:t>
    </dgm:pt>
    <dgm:pt modelId="{DF47E27B-2775-4643-B25E-933558E92441}">
      <dgm:prSet phldrT="[文字]"/>
      <dgm:spPr/>
      <dgm:t>
        <a:bodyPr/>
        <a:lstStyle/>
        <a:p>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dgm:t>
    </dgm:pt>
    <dgm:pt modelId="{F0D23AAD-5FE8-424E-96E2-D44A0B6FCA4C}" type="parTrans" cxnId="{821146B2-2301-419C-A73A-060C0ACC90E8}">
      <dgm:prSet/>
      <dgm:spPr/>
      <dgm:t>
        <a:bodyPr/>
        <a:lstStyle/>
        <a:p>
          <a:endParaRPr lang="zh-TW" altLang="en-US"/>
        </a:p>
      </dgm:t>
    </dgm:pt>
    <dgm:pt modelId="{F4FA2AB4-BA2D-450E-9546-2AE3186BFC40}" type="sibTrans" cxnId="{821146B2-2301-419C-A73A-060C0ACC90E8}">
      <dgm:prSet/>
      <dgm:spPr/>
      <dgm:t>
        <a:bodyPr/>
        <a:lstStyle/>
        <a:p>
          <a:endParaRPr lang="zh-TW" altLang="en-US"/>
        </a:p>
      </dgm:t>
    </dgm:pt>
    <dgm:pt modelId="{826D16AC-776B-4067-BB51-A5E13B81E2FF}">
      <dgm:prSet phldrT="[文字]">
        <dgm:style>
          <a:lnRef idx="1">
            <a:schemeClr val="accent4"/>
          </a:lnRef>
          <a:fillRef idx="2">
            <a:schemeClr val="accent4"/>
          </a:fillRef>
          <a:effectRef idx="1">
            <a:schemeClr val="accent4"/>
          </a:effectRef>
          <a:fontRef idx="minor">
            <a:schemeClr val="dk1"/>
          </a:fontRef>
        </dgm:style>
      </dgm:prSet>
      <dgm:spPr/>
      <dgm:t>
        <a:bodyPr/>
        <a:lstStyle/>
        <a:p>
          <a:r>
            <a:rPr lang="en-US" altLang="zh-TW" dirty="0" err="1">
              <a:latin typeface="微軟正黑體" pitchFamily="34" charset="-120"/>
              <a:ea typeface="微軟正黑體" pitchFamily="34" charset="-120"/>
            </a:rPr>
            <a:t>s.strip</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去掉字串的前後空白</a:t>
          </a:r>
        </a:p>
      </dgm:t>
    </dgm:pt>
    <dgm:pt modelId="{26B167DF-B23C-4AB8-8621-CD464A2FB8F6}" type="parTrans" cxnId="{ACBB0B18-39DA-498B-B59A-3B0C938EE8F2}">
      <dgm:prSet/>
      <dgm:spPr/>
      <dgm:t>
        <a:bodyPr/>
        <a:lstStyle/>
        <a:p>
          <a:endParaRPr lang="zh-TW" altLang="en-US"/>
        </a:p>
      </dgm:t>
    </dgm:pt>
    <dgm:pt modelId="{C76913FF-C2DA-4C3C-A75D-324CF9F59144}" type="sibTrans" cxnId="{ACBB0B18-39DA-498B-B59A-3B0C938EE8F2}">
      <dgm:prSet/>
      <dgm:spPr/>
      <dgm:t>
        <a:bodyPr/>
        <a:lstStyle/>
        <a:p>
          <a:endParaRPr lang="zh-TW" altLang="en-US"/>
        </a:p>
      </dgm:t>
    </dgm:pt>
    <dgm:pt modelId="{D10ED666-2A1A-4821-96F0-EAA03FB49B18}" type="pres">
      <dgm:prSet presAssocID="{409351D6-A7A4-4A2E-B7A8-0B0CC4DC6C6B}" presName="cycle" presStyleCnt="0">
        <dgm:presLayoutVars>
          <dgm:chMax val="1"/>
          <dgm:dir/>
          <dgm:animLvl val="ctr"/>
          <dgm:resizeHandles val="exact"/>
        </dgm:presLayoutVars>
      </dgm:prSet>
      <dgm:spPr/>
    </dgm:pt>
    <dgm:pt modelId="{DA04366E-6482-485E-A6A7-A6B42AD8AF1E}" type="pres">
      <dgm:prSet presAssocID="{4B5E4B6F-9381-47DE-906E-B26EBD1D36CE}" presName="centerShape" presStyleLbl="node0" presStyleIdx="0" presStyleCnt="1"/>
      <dgm:spPr/>
    </dgm:pt>
    <dgm:pt modelId="{0059787F-229F-4B8B-95D3-5222609E4114}" type="pres">
      <dgm:prSet presAssocID="{072AFC51-7795-4B9E-B193-D556152AFA66}" presName="parTrans" presStyleLbl="bgSibTrans2D1" presStyleIdx="0" presStyleCnt="6"/>
      <dgm:spPr/>
    </dgm:pt>
    <dgm:pt modelId="{DF6BB42A-EBD9-46F7-9378-F7CD8C267C8D}" type="pres">
      <dgm:prSet presAssocID="{8D62BBA2-7F4D-4AC3-992E-2BB33385DEBC}" presName="node" presStyleLbl="node1" presStyleIdx="0" presStyleCnt="6">
        <dgm:presLayoutVars>
          <dgm:bulletEnabled val="1"/>
        </dgm:presLayoutVars>
      </dgm:prSet>
      <dgm:spPr/>
    </dgm:pt>
    <dgm:pt modelId="{2AE4190A-EDEA-4A6D-8DC0-2CA7A9B12CDC}" type="pres">
      <dgm:prSet presAssocID="{EF51CADE-94A1-4489-8D8B-123D6BC6106D}" presName="parTrans" presStyleLbl="bgSibTrans2D1" presStyleIdx="1" presStyleCnt="6"/>
      <dgm:spPr/>
    </dgm:pt>
    <dgm:pt modelId="{DA84F4F2-EAAE-4D37-BDB1-CED24FF609FA}" type="pres">
      <dgm:prSet presAssocID="{4D370598-7DC7-49E3-BD08-5C9667EB1644}" presName="node" presStyleLbl="node1" presStyleIdx="1" presStyleCnt="6">
        <dgm:presLayoutVars>
          <dgm:bulletEnabled val="1"/>
        </dgm:presLayoutVars>
      </dgm:prSet>
      <dgm:spPr/>
    </dgm:pt>
    <dgm:pt modelId="{74A5DF12-EA7C-4283-8CF6-1D5304C68ADA}" type="pres">
      <dgm:prSet presAssocID="{BC727CC9-03F2-4036-8E4F-9D71A476A175}" presName="parTrans" presStyleLbl="bgSibTrans2D1" presStyleIdx="2" presStyleCnt="6"/>
      <dgm:spPr/>
    </dgm:pt>
    <dgm:pt modelId="{B831B915-9D20-4FA6-A3E2-0250B2876939}" type="pres">
      <dgm:prSet presAssocID="{38AC72BC-6C79-48C7-B1E6-96A708A8AAFD}" presName="node" presStyleLbl="node1" presStyleIdx="2" presStyleCnt="6">
        <dgm:presLayoutVars>
          <dgm:bulletEnabled val="1"/>
        </dgm:presLayoutVars>
      </dgm:prSet>
      <dgm:spPr/>
    </dgm:pt>
    <dgm:pt modelId="{D70FA0A5-225F-47EE-AC6A-16C1A111CBCC}" type="pres">
      <dgm:prSet presAssocID="{26C22354-21C6-4896-9731-6190BC8498EB}" presName="parTrans" presStyleLbl="bgSibTrans2D1" presStyleIdx="3" presStyleCnt="6"/>
      <dgm:spPr/>
    </dgm:pt>
    <dgm:pt modelId="{9BC18FDA-6ED6-44C0-BF0A-9BCBF81A1AB9}" type="pres">
      <dgm:prSet presAssocID="{673C1CF8-09D7-4732-98A7-0516B6F322F3}" presName="node" presStyleLbl="node1" presStyleIdx="3" presStyleCnt="6">
        <dgm:presLayoutVars>
          <dgm:bulletEnabled val="1"/>
        </dgm:presLayoutVars>
      </dgm:prSet>
      <dgm:spPr/>
    </dgm:pt>
    <dgm:pt modelId="{3D4A75C5-39AF-4367-9BD8-F24624EDB2AD}" type="pres">
      <dgm:prSet presAssocID="{F0D23AAD-5FE8-424E-96E2-D44A0B6FCA4C}" presName="parTrans" presStyleLbl="bgSibTrans2D1" presStyleIdx="4" presStyleCnt="6"/>
      <dgm:spPr/>
    </dgm:pt>
    <dgm:pt modelId="{A42CA850-65BD-4C17-8E90-A6BD66D569C8}" type="pres">
      <dgm:prSet presAssocID="{DF47E27B-2775-4643-B25E-933558E92441}" presName="node" presStyleLbl="node1" presStyleIdx="4" presStyleCnt="6">
        <dgm:presLayoutVars>
          <dgm:bulletEnabled val="1"/>
        </dgm:presLayoutVars>
      </dgm:prSet>
      <dgm:spPr/>
    </dgm:pt>
    <dgm:pt modelId="{CDA026A3-7BEA-4F24-97DF-F28D07C9BE43}" type="pres">
      <dgm:prSet presAssocID="{26B167DF-B23C-4AB8-8621-CD464A2FB8F6}" presName="parTrans" presStyleLbl="bgSibTrans2D1" presStyleIdx="5" presStyleCnt="6"/>
      <dgm:spPr/>
    </dgm:pt>
    <dgm:pt modelId="{AAC80E6B-F177-4995-8C64-AF1D974B4EE9}" type="pres">
      <dgm:prSet presAssocID="{826D16AC-776B-4067-BB51-A5E13B81E2FF}" presName="node" presStyleLbl="node1" presStyleIdx="5" presStyleCnt="6">
        <dgm:presLayoutVars>
          <dgm:bulletEnabled val="1"/>
        </dgm:presLayoutVars>
      </dgm:prSet>
      <dgm:spPr/>
    </dgm:pt>
  </dgm:ptLst>
  <dgm:cxnLst>
    <dgm:cxn modelId="{ACA1AE0D-8FBF-4CCF-9D6D-5176C6C3BDF1}" type="presOf" srcId="{38AC72BC-6C79-48C7-B1E6-96A708A8AAFD}" destId="{B831B915-9D20-4FA6-A3E2-0250B2876939}" srcOrd="0" destOrd="0" presId="urn:microsoft.com/office/officeart/2005/8/layout/radial4"/>
    <dgm:cxn modelId="{180DB80E-44DD-43CE-A3A1-477FA67078B3}" type="presOf" srcId="{4D370598-7DC7-49E3-BD08-5C9667EB1644}" destId="{DA84F4F2-EAAE-4D37-BDB1-CED24FF609FA}" srcOrd="0" destOrd="0" presId="urn:microsoft.com/office/officeart/2005/8/layout/radial4"/>
    <dgm:cxn modelId="{BB30D212-42D4-4095-B58B-C69B4AF57E00}" type="presOf" srcId="{26C22354-21C6-4896-9731-6190BC8498EB}" destId="{D70FA0A5-225F-47EE-AC6A-16C1A111CBCC}" srcOrd="0" destOrd="0" presId="urn:microsoft.com/office/officeart/2005/8/layout/radial4"/>
    <dgm:cxn modelId="{ACBB0B18-39DA-498B-B59A-3B0C938EE8F2}" srcId="{4B5E4B6F-9381-47DE-906E-B26EBD1D36CE}" destId="{826D16AC-776B-4067-BB51-A5E13B81E2FF}" srcOrd="5" destOrd="0" parTransId="{26B167DF-B23C-4AB8-8621-CD464A2FB8F6}" sibTransId="{C76913FF-C2DA-4C3C-A75D-324CF9F59144}"/>
    <dgm:cxn modelId="{C2DFD827-926F-401F-95D5-FB48DB4F71CB}" type="presOf" srcId="{26B167DF-B23C-4AB8-8621-CD464A2FB8F6}" destId="{CDA026A3-7BEA-4F24-97DF-F28D07C9BE43}" srcOrd="0" destOrd="0" presId="urn:microsoft.com/office/officeart/2005/8/layout/radial4"/>
    <dgm:cxn modelId="{C770095F-CEBE-405D-B9D6-80D6DACCEDF1}" type="presOf" srcId="{EF51CADE-94A1-4489-8D8B-123D6BC6106D}" destId="{2AE4190A-EDEA-4A6D-8DC0-2CA7A9B12CDC}" srcOrd="0" destOrd="0" presId="urn:microsoft.com/office/officeart/2005/8/layout/radial4"/>
    <dgm:cxn modelId="{B95B1743-B5D2-47D4-A564-4DAD01A3DCD3}" type="presOf" srcId="{BC727CC9-03F2-4036-8E4F-9D71A476A175}" destId="{74A5DF12-EA7C-4283-8CF6-1D5304C68ADA}" srcOrd="0" destOrd="0" presId="urn:microsoft.com/office/officeart/2005/8/layout/radial4"/>
    <dgm:cxn modelId="{DD100B44-DBAA-4267-B633-A900A3373DA6}" type="presOf" srcId="{8D62BBA2-7F4D-4AC3-992E-2BB33385DEBC}" destId="{DF6BB42A-EBD9-46F7-9378-F7CD8C267C8D}" srcOrd="0" destOrd="0" presId="urn:microsoft.com/office/officeart/2005/8/layout/radial4"/>
    <dgm:cxn modelId="{0DCD9D64-F728-4FF2-9080-7F745C0B8DB6}" srcId="{4B5E4B6F-9381-47DE-906E-B26EBD1D36CE}" destId="{673C1CF8-09D7-4732-98A7-0516B6F322F3}" srcOrd="3" destOrd="0" parTransId="{26C22354-21C6-4896-9731-6190BC8498EB}" sibTransId="{6244B67D-CC12-441A-ABAD-E2A641E059F7}"/>
    <dgm:cxn modelId="{6083BB44-09E8-4CA1-882D-B370CCD7F250}" type="presOf" srcId="{673C1CF8-09D7-4732-98A7-0516B6F322F3}" destId="{9BC18FDA-6ED6-44C0-BF0A-9BCBF81A1AB9}" srcOrd="0" destOrd="0" presId="urn:microsoft.com/office/officeart/2005/8/layout/radial4"/>
    <dgm:cxn modelId="{F6D33F48-7D10-4619-8D71-A4C264F9DA18}" type="presOf" srcId="{409351D6-A7A4-4A2E-B7A8-0B0CC4DC6C6B}" destId="{D10ED666-2A1A-4821-96F0-EAA03FB49B18}" srcOrd="0" destOrd="0" presId="urn:microsoft.com/office/officeart/2005/8/layout/radial4"/>
    <dgm:cxn modelId="{36850E6F-84F1-4AE3-B74B-8854D54B25E7}" type="presOf" srcId="{4B5E4B6F-9381-47DE-906E-B26EBD1D36CE}" destId="{DA04366E-6482-485E-A6A7-A6B42AD8AF1E}" srcOrd="0" destOrd="0" presId="urn:microsoft.com/office/officeart/2005/8/layout/radial4"/>
    <dgm:cxn modelId="{599F7E53-ACCF-4F0D-B74E-F51E0C58871D}" srcId="{4B5E4B6F-9381-47DE-906E-B26EBD1D36CE}" destId="{38AC72BC-6C79-48C7-B1E6-96A708A8AAFD}" srcOrd="2" destOrd="0" parTransId="{BC727CC9-03F2-4036-8E4F-9D71A476A175}" sibTransId="{BD4287BC-A112-4707-80A1-FF67B21E766C}"/>
    <dgm:cxn modelId="{8433B595-EBA4-44A5-ADDA-F651030D1ACC}" srcId="{409351D6-A7A4-4A2E-B7A8-0B0CC4DC6C6B}" destId="{4B5E4B6F-9381-47DE-906E-B26EBD1D36CE}" srcOrd="0" destOrd="0" parTransId="{5EA8DCF5-1E01-43EC-B92D-AFE665A92DDF}" sibTransId="{10B48B15-BBA3-4774-9B55-C0008A0A3FCF}"/>
    <dgm:cxn modelId="{DD898B9B-DD02-4A0E-ADD3-1225F11595B9}" type="presOf" srcId="{F0D23AAD-5FE8-424E-96E2-D44A0B6FCA4C}" destId="{3D4A75C5-39AF-4367-9BD8-F24624EDB2AD}" srcOrd="0" destOrd="0" presId="urn:microsoft.com/office/officeart/2005/8/layout/radial4"/>
    <dgm:cxn modelId="{48D22CA4-8D98-4171-B370-36AE4AB43767}" srcId="{4B5E4B6F-9381-47DE-906E-B26EBD1D36CE}" destId="{4D370598-7DC7-49E3-BD08-5C9667EB1644}" srcOrd="1" destOrd="0" parTransId="{EF51CADE-94A1-4489-8D8B-123D6BC6106D}" sibTransId="{648C3270-1042-437E-BCF2-37042CCF2C60}"/>
    <dgm:cxn modelId="{0D0239AF-83FB-42E4-BF87-A212DC992410}" type="presOf" srcId="{DF47E27B-2775-4643-B25E-933558E92441}" destId="{A42CA850-65BD-4C17-8E90-A6BD66D569C8}" srcOrd="0" destOrd="0" presId="urn:microsoft.com/office/officeart/2005/8/layout/radial4"/>
    <dgm:cxn modelId="{821146B2-2301-419C-A73A-060C0ACC90E8}" srcId="{4B5E4B6F-9381-47DE-906E-B26EBD1D36CE}" destId="{DF47E27B-2775-4643-B25E-933558E92441}" srcOrd="4" destOrd="0" parTransId="{F0D23AAD-5FE8-424E-96E2-D44A0B6FCA4C}" sibTransId="{F4FA2AB4-BA2D-450E-9546-2AE3186BFC40}"/>
    <dgm:cxn modelId="{CC875ABD-6283-4BFC-87E9-0E4148152179}" type="presOf" srcId="{826D16AC-776B-4067-BB51-A5E13B81E2FF}" destId="{AAC80E6B-F177-4995-8C64-AF1D974B4EE9}" srcOrd="0" destOrd="0" presId="urn:microsoft.com/office/officeart/2005/8/layout/radial4"/>
    <dgm:cxn modelId="{416161D5-10B7-480A-AC73-1ACBC8278415}" type="presOf" srcId="{072AFC51-7795-4B9E-B193-D556152AFA66}" destId="{0059787F-229F-4B8B-95D3-5222609E4114}" srcOrd="0" destOrd="0" presId="urn:microsoft.com/office/officeart/2005/8/layout/radial4"/>
    <dgm:cxn modelId="{A5193AD7-F13E-4E24-AF8A-D77924A557AD}" srcId="{4B5E4B6F-9381-47DE-906E-B26EBD1D36CE}" destId="{8D62BBA2-7F4D-4AC3-992E-2BB33385DEBC}" srcOrd="0" destOrd="0" parTransId="{072AFC51-7795-4B9E-B193-D556152AFA66}" sibTransId="{0A678635-2865-48B8-A9E6-D29FAD3CAFA0}"/>
    <dgm:cxn modelId="{6FF308DE-8564-41C6-8127-15D6D201650F}" srcId="{409351D6-A7A4-4A2E-B7A8-0B0CC4DC6C6B}" destId="{51945894-8088-4EDB-88A3-D5CD10D386B6}" srcOrd="1" destOrd="0" parTransId="{0B28B023-E786-43AF-BADC-AD8200182317}" sibTransId="{526B602A-EB84-410C-8DE1-36896FCBC8A6}"/>
    <dgm:cxn modelId="{AAD067A7-7FFA-4008-9565-F5E87B6D13E9}" type="presParOf" srcId="{D10ED666-2A1A-4821-96F0-EAA03FB49B18}" destId="{DA04366E-6482-485E-A6A7-A6B42AD8AF1E}" srcOrd="0" destOrd="0" presId="urn:microsoft.com/office/officeart/2005/8/layout/radial4"/>
    <dgm:cxn modelId="{4602A11F-BAD2-43D8-B18D-39ABDA23990C}" type="presParOf" srcId="{D10ED666-2A1A-4821-96F0-EAA03FB49B18}" destId="{0059787F-229F-4B8B-95D3-5222609E4114}" srcOrd="1" destOrd="0" presId="urn:microsoft.com/office/officeart/2005/8/layout/radial4"/>
    <dgm:cxn modelId="{11AFB5BC-300F-4E52-B031-C53E6602BAB7}" type="presParOf" srcId="{D10ED666-2A1A-4821-96F0-EAA03FB49B18}" destId="{DF6BB42A-EBD9-46F7-9378-F7CD8C267C8D}" srcOrd="2" destOrd="0" presId="urn:microsoft.com/office/officeart/2005/8/layout/radial4"/>
    <dgm:cxn modelId="{2FA1232D-DBDE-48D9-9929-166BC24B4F7E}" type="presParOf" srcId="{D10ED666-2A1A-4821-96F0-EAA03FB49B18}" destId="{2AE4190A-EDEA-4A6D-8DC0-2CA7A9B12CDC}" srcOrd="3" destOrd="0" presId="urn:microsoft.com/office/officeart/2005/8/layout/radial4"/>
    <dgm:cxn modelId="{93DA482E-DFEF-475D-B348-1924A7B1D84C}" type="presParOf" srcId="{D10ED666-2A1A-4821-96F0-EAA03FB49B18}" destId="{DA84F4F2-EAAE-4D37-BDB1-CED24FF609FA}" srcOrd="4" destOrd="0" presId="urn:microsoft.com/office/officeart/2005/8/layout/radial4"/>
    <dgm:cxn modelId="{265AE496-623C-4088-9D97-FF54D10A2DA0}" type="presParOf" srcId="{D10ED666-2A1A-4821-96F0-EAA03FB49B18}" destId="{74A5DF12-EA7C-4283-8CF6-1D5304C68ADA}" srcOrd="5" destOrd="0" presId="urn:microsoft.com/office/officeart/2005/8/layout/radial4"/>
    <dgm:cxn modelId="{CF57B873-08E2-41E0-8CE8-46E6FABA7E71}" type="presParOf" srcId="{D10ED666-2A1A-4821-96F0-EAA03FB49B18}" destId="{B831B915-9D20-4FA6-A3E2-0250B2876939}" srcOrd="6" destOrd="0" presId="urn:microsoft.com/office/officeart/2005/8/layout/radial4"/>
    <dgm:cxn modelId="{17765662-F4BE-4D6A-B07A-F88A6A1052A7}" type="presParOf" srcId="{D10ED666-2A1A-4821-96F0-EAA03FB49B18}" destId="{D70FA0A5-225F-47EE-AC6A-16C1A111CBCC}" srcOrd="7" destOrd="0" presId="urn:microsoft.com/office/officeart/2005/8/layout/radial4"/>
    <dgm:cxn modelId="{164DB169-8498-43EF-9795-5FDD137535D4}" type="presParOf" srcId="{D10ED666-2A1A-4821-96F0-EAA03FB49B18}" destId="{9BC18FDA-6ED6-44C0-BF0A-9BCBF81A1AB9}" srcOrd="8" destOrd="0" presId="urn:microsoft.com/office/officeart/2005/8/layout/radial4"/>
    <dgm:cxn modelId="{55DAF133-3EED-455D-8077-71CD50B5AEFA}" type="presParOf" srcId="{D10ED666-2A1A-4821-96F0-EAA03FB49B18}" destId="{3D4A75C5-39AF-4367-9BD8-F24624EDB2AD}" srcOrd="9" destOrd="0" presId="urn:microsoft.com/office/officeart/2005/8/layout/radial4"/>
    <dgm:cxn modelId="{1D84070A-11C6-44D9-80DB-E3887EEB172A}" type="presParOf" srcId="{D10ED666-2A1A-4821-96F0-EAA03FB49B18}" destId="{A42CA850-65BD-4C17-8E90-A6BD66D569C8}" srcOrd="10" destOrd="0" presId="urn:microsoft.com/office/officeart/2005/8/layout/radial4"/>
    <dgm:cxn modelId="{10A340B6-3B9E-4032-AAB7-C83391911473}" type="presParOf" srcId="{D10ED666-2A1A-4821-96F0-EAA03FB49B18}" destId="{CDA026A3-7BEA-4F24-97DF-F28D07C9BE43}" srcOrd="11" destOrd="0" presId="urn:microsoft.com/office/officeart/2005/8/layout/radial4"/>
    <dgm:cxn modelId="{68C6EAF5-439A-44B8-B1C9-9762C4875B8F}" type="presParOf" srcId="{D10ED666-2A1A-4821-96F0-EAA03FB49B18}" destId="{AAC80E6B-F177-4995-8C64-AF1D974B4EE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4366E-6482-485E-A6A7-A6B42AD8AF1E}">
      <dsp:nvSpPr>
        <dsp:cNvPr id="0" name=""/>
        <dsp:cNvSpPr/>
      </dsp:nvSpPr>
      <dsp:spPr>
        <a:xfrm>
          <a:off x="4204186" y="2574251"/>
          <a:ext cx="2107227" cy="210722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threePt" dir="t">
            <a:rot lat="0" lon="0" rev="750000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latin typeface="微軟正黑體" pitchFamily="34" charset="-120"/>
              <a:ea typeface="微軟正黑體" pitchFamily="34" charset="-120"/>
            </a:rPr>
            <a:t>字串</a:t>
          </a:r>
          <a:endParaRPr lang="en-US" altLang="zh-TW" sz="3000" kern="1200" dirty="0">
            <a:latin typeface="微軟正黑體" pitchFamily="34" charset="-120"/>
            <a:ea typeface="微軟正黑體" pitchFamily="34" charset="-120"/>
          </a:endParaRPr>
        </a:p>
        <a:p>
          <a:pPr marL="0" lvl="0" indent="0" algn="ctr" defTabSz="1333500">
            <a:lnSpc>
              <a:spcPct val="90000"/>
            </a:lnSpc>
            <a:spcBef>
              <a:spcPct val="0"/>
            </a:spcBef>
            <a:spcAft>
              <a:spcPct val="35000"/>
            </a:spcAft>
            <a:buNone/>
          </a:pPr>
          <a:r>
            <a:rPr lang="en-US" altLang="zh-TW" sz="3000" kern="1200" dirty="0">
              <a:latin typeface="微軟正黑體" pitchFamily="34" charset="-120"/>
              <a:ea typeface="微軟正黑體" pitchFamily="34" charset="-120"/>
            </a:rPr>
            <a:t>string</a:t>
          </a:r>
          <a:endParaRPr lang="zh-TW" altLang="en-US" sz="3000" kern="1200" dirty="0">
            <a:latin typeface="微軟正黑體" pitchFamily="34" charset="-120"/>
            <a:ea typeface="微軟正黑體" pitchFamily="34" charset="-120"/>
          </a:endParaRPr>
        </a:p>
      </dsp:txBody>
      <dsp:txXfrm>
        <a:off x="4512782" y="2882847"/>
        <a:ext cx="1490035" cy="1490035"/>
      </dsp:txXfrm>
    </dsp:sp>
    <dsp:sp modelId="{0059787F-229F-4B8B-95D3-5222609E4114}">
      <dsp:nvSpPr>
        <dsp:cNvPr id="0" name=""/>
        <dsp:cNvSpPr/>
      </dsp:nvSpPr>
      <dsp:spPr>
        <a:xfrm rot="10800000">
          <a:off x="2063803"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6BB42A-EBD9-46F7-9378-F7CD8C267C8D}">
      <dsp:nvSpPr>
        <dsp:cNvPr id="0" name=""/>
        <dsp:cNvSpPr/>
      </dsp:nvSpPr>
      <dsp:spPr>
        <a:xfrm>
          <a:off x="1326273" y="3037841"/>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s.relpace</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替換子字串</a:t>
          </a:r>
        </a:p>
      </dsp:txBody>
      <dsp:txXfrm>
        <a:off x="1360835" y="3072403"/>
        <a:ext cx="1405935" cy="1110923"/>
      </dsp:txXfrm>
    </dsp:sp>
    <dsp:sp modelId="{2AE4190A-EDEA-4A6D-8DC0-2CA7A9B12CDC}">
      <dsp:nvSpPr>
        <dsp:cNvPr id="0" name=""/>
        <dsp:cNvSpPr/>
      </dsp:nvSpPr>
      <dsp:spPr>
        <a:xfrm rot="12960000">
          <a:off x="2480655"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84F4F2-EAAE-4D37-BDB1-CED24FF609FA}">
      <dsp:nvSpPr>
        <dsp:cNvPr id="0" name=""/>
        <dsp:cNvSpPr/>
      </dsp:nvSpPr>
      <dsp:spPr>
        <a:xfrm>
          <a:off x="1936272"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s.upper</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轉大寫</a:t>
          </a:r>
        </a:p>
      </dsp:txBody>
      <dsp:txXfrm>
        <a:off x="1970834" y="1195019"/>
        <a:ext cx="1405935" cy="1110923"/>
      </dsp:txXfrm>
    </dsp:sp>
    <dsp:sp modelId="{74A5DF12-EA7C-4283-8CF6-1D5304C68ADA}">
      <dsp:nvSpPr>
        <dsp:cNvPr id="0" name=""/>
        <dsp:cNvSpPr/>
      </dsp:nvSpPr>
      <dsp:spPr>
        <a:xfrm rot="15120000">
          <a:off x="3571988"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31B915-9D20-4FA6-A3E2-0250B2876939}">
      <dsp:nvSpPr>
        <dsp:cNvPr id="0" name=""/>
        <dsp:cNvSpPr/>
      </dsp:nvSpPr>
      <dsp:spPr>
        <a:xfrm>
          <a:off x="3533271"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s.lower</a:t>
          </a:r>
          <a:r>
            <a:rPr lang="en-US" altLang="zh-TW" sz="1700" kern="1200" dirty="0">
              <a:latin typeface="微軟正黑體" pitchFamily="34" charset="-120"/>
              <a:ea typeface="微軟正黑體" pitchFamily="34" charset="-120"/>
            </a:rPr>
            <a:t>():</a:t>
          </a:r>
          <a:r>
            <a:rPr lang="zh-TW" altLang="en-US" sz="1700" kern="1200" dirty="0">
              <a:latin typeface="微軟正黑體" pitchFamily="34" charset="-120"/>
              <a:ea typeface="微軟正黑體" pitchFamily="34" charset="-120"/>
            </a:rPr>
            <a:t> 轉小寫</a:t>
          </a:r>
        </a:p>
      </dsp:txBody>
      <dsp:txXfrm>
        <a:off x="3567833" y="34732"/>
        <a:ext cx="1405935" cy="1110923"/>
      </dsp:txXfrm>
    </dsp:sp>
    <dsp:sp modelId="{D70FA0A5-225F-47EE-AC6A-16C1A111CBCC}">
      <dsp:nvSpPr>
        <dsp:cNvPr id="0" name=""/>
        <dsp:cNvSpPr/>
      </dsp:nvSpPr>
      <dsp:spPr>
        <a:xfrm rot="17280000">
          <a:off x="4920949"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C18FDA-6ED6-44C0-BF0A-9BCBF81A1AB9}">
      <dsp:nvSpPr>
        <dsp:cNvPr id="0" name=""/>
        <dsp:cNvSpPr/>
      </dsp:nvSpPr>
      <dsp:spPr>
        <a:xfrm>
          <a:off x="5507269"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s.split</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切割字串</a:t>
          </a:r>
        </a:p>
      </dsp:txBody>
      <dsp:txXfrm>
        <a:off x="5541831" y="34732"/>
        <a:ext cx="1405935" cy="1110923"/>
      </dsp:txXfrm>
    </dsp:sp>
    <dsp:sp modelId="{3D4A75C5-39AF-4367-9BD8-F24624EDB2AD}">
      <dsp:nvSpPr>
        <dsp:cNvPr id="0" name=""/>
        <dsp:cNvSpPr/>
      </dsp:nvSpPr>
      <dsp:spPr>
        <a:xfrm rot="19440000">
          <a:off x="6012282"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2CA850-65BD-4C17-8E90-A6BD66D569C8}">
      <dsp:nvSpPr>
        <dsp:cNvPr id="0" name=""/>
        <dsp:cNvSpPr/>
      </dsp:nvSpPr>
      <dsp:spPr>
        <a:xfrm>
          <a:off x="7104267"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len</a:t>
          </a:r>
          <a:r>
            <a:rPr lang="en-US" sz="1700" kern="1200" dirty="0"/>
            <a:t>(): </a:t>
          </a:r>
          <a:r>
            <a:rPr lang="zh-TW" altLang="en-US" sz="1700" kern="1200" dirty="0"/>
            <a:t>計算字串長度</a:t>
          </a:r>
          <a:endParaRPr lang="zh-TW" altLang="en-US" sz="1700" kern="1200" dirty="0">
            <a:latin typeface="微軟正黑體" pitchFamily="34" charset="-120"/>
            <a:ea typeface="微軟正黑體" pitchFamily="34" charset="-120"/>
          </a:endParaRPr>
        </a:p>
      </dsp:txBody>
      <dsp:txXfrm>
        <a:off x="7138829" y="1195019"/>
        <a:ext cx="1405935" cy="1110923"/>
      </dsp:txXfrm>
    </dsp:sp>
    <dsp:sp modelId="{CDA026A3-7BEA-4F24-97DF-F28D07C9BE43}">
      <dsp:nvSpPr>
        <dsp:cNvPr id="0" name=""/>
        <dsp:cNvSpPr/>
      </dsp:nvSpPr>
      <dsp:spPr>
        <a:xfrm>
          <a:off x="6429134"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C80E6B-F177-4995-8C64-AF1D974B4EE9}">
      <dsp:nvSpPr>
        <dsp:cNvPr id="0" name=""/>
        <dsp:cNvSpPr/>
      </dsp:nvSpPr>
      <dsp:spPr>
        <a:xfrm>
          <a:off x="7714266" y="3037841"/>
          <a:ext cx="1475059" cy="1180047"/>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s.strip</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去掉字串的前後空白</a:t>
          </a:r>
        </a:p>
      </dsp:txBody>
      <dsp:txXfrm>
        <a:off x="7748828" y="3072403"/>
        <a:ext cx="1405935" cy="111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4366E-6482-485E-A6A7-A6B42AD8AF1E}">
      <dsp:nvSpPr>
        <dsp:cNvPr id="0" name=""/>
        <dsp:cNvSpPr/>
      </dsp:nvSpPr>
      <dsp:spPr>
        <a:xfrm>
          <a:off x="4204186" y="2574251"/>
          <a:ext cx="2107227" cy="210722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threePt" dir="t">
            <a:rot lat="0" lon="0" rev="750000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latin typeface="微軟正黑體" pitchFamily="34" charset="-120"/>
              <a:ea typeface="微軟正黑體" pitchFamily="34" charset="-120"/>
            </a:rPr>
            <a:t>字串</a:t>
          </a:r>
          <a:endParaRPr lang="en-US" altLang="zh-TW" sz="3000" kern="1200" dirty="0">
            <a:latin typeface="微軟正黑體" pitchFamily="34" charset="-120"/>
            <a:ea typeface="微軟正黑體" pitchFamily="34" charset="-120"/>
          </a:endParaRPr>
        </a:p>
        <a:p>
          <a:pPr marL="0" lvl="0" indent="0" algn="ctr" defTabSz="1333500">
            <a:lnSpc>
              <a:spcPct val="90000"/>
            </a:lnSpc>
            <a:spcBef>
              <a:spcPct val="0"/>
            </a:spcBef>
            <a:spcAft>
              <a:spcPct val="35000"/>
            </a:spcAft>
            <a:buNone/>
          </a:pPr>
          <a:r>
            <a:rPr lang="en-US" altLang="zh-TW" sz="3000" kern="1200" dirty="0">
              <a:latin typeface="微軟正黑體" pitchFamily="34" charset="-120"/>
              <a:ea typeface="微軟正黑體" pitchFamily="34" charset="-120"/>
            </a:rPr>
            <a:t>string</a:t>
          </a:r>
          <a:endParaRPr lang="zh-TW" altLang="en-US" sz="3000" kern="1200" dirty="0">
            <a:latin typeface="微軟正黑體" pitchFamily="34" charset="-120"/>
            <a:ea typeface="微軟正黑體" pitchFamily="34" charset="-120"/>
          </a:endParaRPr>
        </a:p>
      </dsp:txBody>
      <dsp:txXfrm>
        <a:off x="4512782" y="2882847"/>
        <a:ext cx="1490035" cy="1490035"/>
      </dsp:txXfrm>
    </dsp:sp>
    <dsp:sp modelId="{0059787F-229F-4B8B-95D3-5222609E4114}">
      <dsp:nvSpPr>
        <dsp:cNvPr id="0" name=""/>
        <dsp:cNvSpPr/>
      </dsp:nvSpPr>
      <dsp:spPr>
        <a:xfrm rot="10800000">
          <a:off x="2063803"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6BB42A-EBD9-46F7-9378-F7CD8C267C8D}">
      <dsp:nvSpPr>
        <dsp:cNvPr id="0" name=""/>
        <dsp:cNvSpPr/>
      </dsp:nvSpPr>
      <dsp:spPr>
        <a:xfrm>
          <a:off x="1326273" y="3037841"/>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s.relpace</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替換子字串</a:t>
          </a:r>
        </a:p>
      </dsp:txBody>
      <dsp:txXfrm>
        <a:off x="1360835" y="3072403"/>
        <a:ext cx="1405935" cy="1110923"/>
      </dsp:txXfrm>
    </dsp:sp>
    <dsp:sp modelId="{2AE4190A-EDEA-4A6D-8DC0-2CA7A9B12CDC}">
      <dsp:nvSpPr>
        <dsp:cNvPr id="0" name=""/>
        <dsp:cNvSpPr/>
      </dsp:nvSpPr>
      <dsp:spPr>
        <a:xfrm rot="12960000">
          <a:off x="2480655"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84F4F2-EAAE-4D37-BDB1-CED24FF609FA}">
      <dsp:nvSpPr>
        <dsp:cNvPr id="0" name=""/>
        <dsp:cNvSpPr/>
      </dsp:nvSpPr>
      <dsp:spPr>
        <a:xfrm>
          <a:off x="1936272"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s.upper</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轉大寫</a:t>
          </a:r>
        </a:p>
      </dsp:txBody>
      <dsp:txXfrm>
        <a:off x="1970834" y="1195019"/>
        <a:ext cx="1405935" cy="1110923"/>
      </dsp:txXfrm>
    </dsp:sp>
    <dsp:sp modelId="{74A5DF12-EA7C-4283-8CF6-1D5304C68ADA}">
      <dsp:nvSpPr>
        <dsp:cNvPr id="0" name=""/>
        <dsp:cNvSpPr/>
      </dsp:nvSpPr>
      <dsp:spPr>
        <a:xfrm rot="15120000">
          <a:off x="3571988"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31B915-9D20-4FA6-A3E2-0250B2876939}">
      <dsp:nvSpPr>
        <dsp:cNvPr id="0" name=""/>
        <dsp:cNvSpPr/>
      </dsp:nvSpPr>
      <dsp:spPr>
        <a:xfrm>
          <a:off x="3533271"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s.lower</a:t>
          </a:r>
          <a:r>
            <a:rPr lang="en-US" altLang="zh-TW" sz="1700" kern="1200" dirty="0">
              <a:latin typeface="微軟正黑體" pitchFamily="34" charset="-120"/>
              <a:ea typeface="微軟正黑體" pitchFamily="34" charset="-120"/>
            </a:rPr>
            <a:t>():</a:t>
          </a:r>
          <a:r>
            <a:rPr lang="zh-TW" altLang="en-US" sz="1700" kern="1200" dirty="0">
              <a:latin typeface="微軟正黑體" pitchFamily="34" charset="-120"/>
              <a:ea typeface="微軟正黑體" pitchFamily="34" charset="-120"/>
            </a:rPr>
            <a:t> 轉小寫</a:t>
          </a:r>
        </a:p>
      </dsp:txBody>
      <dsp:txXfrm>
        <a:off x="3567833" y="34732"/>
        <a:ext cx="1405935" cy="1110923"/>
      </dsp:txXfrm>
    </dsp:sp>
    <dsp:sp modelId="{D70FA0A5-225F-47EE-AC6A-16C1A111CBCC}">
      <dsp:nvSpPr>
        <dsp:cNvPr id="0" name=""/>
        <dsp:cNvSpPr/>
      </dsp:nvSpPr>
      <dsp:spPr>
        <a:xfrm rot="17280000">
          <a:off x="4920949"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C18FDA-6ED6-44C0-BF0A-9BCBF81A1AB9}">
      <dsp:nvSpPr>
        <dsp:cNvPr id="0" name=""/>
        <dsp:cNvSpPr/>
      </dsp:nvSpPr>
      <dsp:spPr>
        <a:xfrm>
          <a:off x="5507269"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s.split</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切割字串</a:t>
          </a:r>
        </a:p>
      </dsp:txBody>
      <dsp:txXfrm>
        <a:off x="5541831" y="34732"/>
        <a:ext cx="1405935" cy="1110923"/>
      </dsp:txXfrm>
    </dsp:sp>
    <dsp:sp modelId="{3D4A75C5-39AF-4367-9BD8-F24624EDB2AD}">
      <dsp:nvSpPr>
        <dsp:cNvPr id="0" name=""/>
        <dsp:cNvSpPr/>
      </dsp:nvSpPr>
      <dsp:spPr>
        <a:xfrm rot="19440000">
          <a:off x="6012282"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2CA850-65BD-4C17-8E90-A6BD66D569C8}">
      <dsp:nvSpPr>
        <dsp:cNvPr id="0" name=""/>
        <dsp:cNvSpPr/>
      </dsp:nvSpPr>
      <dsp:spPr>
        <a:xfrm>
          <a:off x="7104267"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len</a:t>
          </a:r>
          <a:r>
            <a:rPr lang="en-US" sz="1700" kern="1200" dirty="0"/>
            <a:t>(): </a:t>
          </a:r>
          <a:r>
            <a:rPr lang="zh-TW" altLang="en-US" sz="1700" kern="1200" dirty="0"/>
            <a:t>計算字串長度</a:t>
          </a:r>
          <a:endParaRPr lang="zh-TW" altLang="en-US" sz="1700" kern="1200" dirty="0">
            <a:latin typeface="微軟正黑體" pitchFamily="34" charset="-120"/>
            <a:ea typeface="微軟正黑體" pitchFamily="34" charset="-120"/>
          </a:endParaRPr>
        </a:p>
      </dsp:txBody>
      <dsp:txXfrm>
        <a:off x="7138829" y="1195019"/>
        <a:ext cx="1405935" cy="1110923"/>
      </dsp:txXfrm>
    </dsp:sp>
    <dsp:sp modelId="{CDA026A3-7BEA-4F24-97DF-F28D07C9BE43}">
      <dsp:nvSpPr>
        <dsp:cNvPr id="0" name=""/>
        <dsp:cNvSpPr/>
      </dsp:nvSpPr>
      <dsp:spPr>
        <a:xfrm>
          <a:off x="6429134"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C80E6B-F177-4995-8C64-AF1D974B4EE9}">
      <dsp:nvSpPr>
        <dsp:cNvPr id="0" name=""/>
        <dsp:cNvSpPr/>
      </dsp:nvSpPr>
      <dsp:spPr>
        <a:xfrm>
          <a:off x="7714266" y="3037841"/>
          <a:ext cx="1475059" cy="1180047"/>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s.strip</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去掉字串的前後空白</a:t>
          </a:r>
        </a:p>
      </dsp:txBody>
      <dsp:txXfrm>
        <a:off x="7748828" y="3072403"/>
        <a:ext cx="1405935" cy="1110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4366E-6482-485E-A6A7-A6B42AD8AF1E}">
      <dsp:nvSpPr>
        <dsp:cNvPr id="0" name=""/>
        <dsp:cNvSpPr/>
      </dsp:nvSpPr>
      <dsp:spPr>
        <a:xfrm>
          <a:off x="4204186" y="2574251"/>
          <a:ext cx="2107227" cy="210722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threePt" dir="t">
            <a:rot lat="0" lon="0" rev="750000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latin typeface="微軟正黑體" pitchFamily="34" charset="-120"/>
              <a:ea typeface="微軟正黑體" pitchFamily="34" charset="-120"/>
            </a:rPr>
            <a:t>字串</a:t>
          </a:r>
          <a:endParaRPr lang="en-US" altLang="zh-TW" sz="3000" kern="1200" dirty="0">
            <a:latin typeface="微軟正黑體" pitchFamily="34" charset="-120"/>
            <a:ea typeface="微軟正黑體" pitchFamily="34" charset="-120"/>
          </a:endParaRPr>
        </a:p>
        <a:p>
          <a:pPr marL="0" lvl="0" indent="0" algn="ctr" defTabSz="1333500">
            <a:lnSpc>
              <a:spcPct val="90000"/>
            </a:lnSpc>
            <a:spcBef>
              <a:spcPct val="0"/>
            </a:spcBef>
            <a:spcAft>
              <a:spcPct val="35000"/>
            </a:spcAft>
            <a:buNone/>
          </a:pPr>
          <a:r>
            <a:rPr lang="en-US" altLang="zh-TW" sz="3000" kern="1200" dirty="0">
              <a:latin typeface="微軟正黑體" pitchFamily="34" charset="-120"/>
              <a:ea typeface="微軟正黑體" pitchFamily="34" charset="-120"/>
            </a:rPr>
            <a:t>string</a:t>
          </a:r>
          <a:endParaRPr lang="zh-TW" altLang="en-US" sz="3000" kern="1200" dirty="0">
            <a:latin typeface="微軟正黑體" pitchFamily="34" charset="-120"/>
            <a:ea typeface="微軟正黑體" pitchFamily="34" charset="-120"/>
          </a:endParaRPr>
        </a:p>
      </dsp:txBody>
      <dsp:txXfrm>
        <a:off x="4512782" y="2882847"/>
        <a:ext cx="1490035" cy="1490035"/>
      </dsp:txXfrm>
    </dsp:sp>
    <dsp:sp modelId="{0059787F-229F-4B8B-95D3-5222609E4114}">
      <dsp:nvSpPr>
        <dsp:cNvPr id="0" name=""/>
        <dsp:cNvSpPr/>
      </dsp:nvSpPr>
      <dsp:spPr>
        <a:xfrm rot="10800000">
          <a:off x="2063803"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6BB42A-EBD9-46F7-9378-F7CD8C267C8D}">
      <dsp:nvSpPr>
        <dsp:cNvPr id="0" name=""/>
        <dsp:cNvSpPr/>
      </dsp:nvSpPr>
      <dsp:spPr>
        <a:xfrm>
          <a:off x="1326273" y="3037841"/>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s.relpace</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替換子字串</a:t>
          </a:r>
        </a:p>
      </dsp:txBody>
      <dsp:txXfrm>
        <a:off x="1360835" y="3072403"/>
        <a:ext cx="1405935" cy="1110923"/>
      </dsp:txXfrm>
    </dsp:sp>
    <dsp:sp modelId="{2AE4190A-EDEA-4A6D-8DC0-2CA7A9B12CDC}">
      <dsp:nvSpPr>
        <dsp:cNvPr id="0" name=""/>
        <dsp:cNvSpPr/>
      </dsp:nvSpPr>
      <dsp:spPr>
        <a:xfrm rot="12960000">
          <a:off x="2480655"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84F4F2-EAAE-4D37-BDB1-CED24FF609FA}">
      <dsp:nvSpPr>
        <dsp:cNvPr id="0" name=""/>
        <dsp:cNvSpPr/>
      </dsp:nvSpPr>
      <dsp:spPr>
        <a:xfrm>
          <a:off x="1936272"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s.upper</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轉大寫</a:t>
          </a:r>
        </a:p>
      </dsp:txBody>
      <dsp:txXfrm>
        <a:off x="1970834" y="1195019"/>
        <a:ext cx="1405935" cy="1110923"/>
      </dsp:txXfrm>
    </dsp:sp>
    <dsp:sp modelId="{74A5DF12-EA7C-4283-8CF6-1D5304C68ADA}">
      <dsp:nvSpPr>
        <dsp:cNvPr id="0" name=""/>
        <dsp:cNvSpPr/>
      </dsp:nvSpPr>
      <dsp:spPr>
        <a:xfrm rot="15120000">
          <a:off x="3571988"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31B915-9D20-4FA6-A3E2-0250B2876939}">
      <dsp:nvSpPr>
        <dsp:cNvPr id="0" name=""/>
        <dsp:cNvSpPr/>
      </dsp:nvSpPr>
      <dsp:spPr>
        <a:xfrm>
          <a:off x="3533271"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s.lower</a:t>
          </a:r>
          <a:r>
            <a:rPr lang="en-US" altLang="zh-TW" sz="1700" kern="1200" dirty="0">
              <a:latin typeface="微軟正黑體" pitchFamily="34" charset="-120"/>
              <a:ea typeface="微軟正黑體" pitchFamily="34" charset="-120"/>
            </a:rPr>
            <a:t>():</a:t>
          </a:r>
          <a:r>
            <a:rPr lang="zh-TW" altLang="en-US" sz="1700" kern="1200" dirty="0">
              <a:latin typeface="微軟正黑體" pitchFamily="34" charset="-120"/>
              <a:ea typeface="微軟正黑體" pitchFamily="34" charset="-120"/>
            </a:rPr>
            <a:t> 轉小寫</a:t>
          </a:r>
        </a:p>
      </dsp:txBody>
      <dsp:txXfrm>
        <a:off x="3567833" y="34732"/>
        <a:ext cx="1405935" cy="1110923"/>
      </dsp:txXfrm>
    </dsp:sp>
    <dsp:sp modelId="{D70FA0A5-225F-47EE-AC6A-16C1A111CBCC}">
      <dsp:nvSpPr>
        <dsp:cNvPr id="0" name=""/>
        <dsp:cNvSpPr/>
      </dsp:nvSpPr>
      <dsp:spPr>
        <a:xfrm rot="17280000">
          <a:off x="4920949" y="1251747"/>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C18FDA-6ED6-44C0-BF0A-9BCBF81A1AB9}">
      <dsp:nvSpPr>
        <dsp:cNvPr id="0" name=""/>
        <dsp:cNvSpPr/>
      </dsp:nvSpPr>
      <dsp:spPr>
        <a:xfrm>
          <a:off x="5507269" y="170"/>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s.split</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切割字串</a:t>
          </a:r>
        </a:p>
      </dsp:txBody>
      <dsp:txXfrm>
        <a:off x="5541831" y="34732"/>
        <a:ext cx="1405935" cy="1110923"/>
      </dsp:txXfrm>
    </dsp:sp>
    <dsp:sp modelId="{3D4A75C5-39AF-4367-9BD8-F24624EDB2AD}">
      <dsp:nvSpPr>
        <dsp:cNvPr id="0" name=""/>
        <dsp:cNvSpPr/>
      </dsp:nvSpPr>
      <dsp:spPr>
        <a:xfrm rot="19440000">
          <a:off x="6012282" y="2044646"/>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2CA850-65BD-4C17-8E90-A6BD66D569C8}">
      <dsp:nvSpPr>
        <dsp:cNvPr id="0" name=""/>
        <dsp:cNvSpPr/>
      </dsp:nvSpPr>
      <dsp:spPr>
        <a:xfrm>
          <a:off x="7104267" y="1160457"/>
          <a:ext cx="1475059" cy="118004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len</a:t>
          </a:r>
          <a:r>
            <a:rPr lang="en-US" sz="1700" kern="1200" dirty="0"/>
            <a:t>(): </a:t>
          </a:r>
          <a:r>
            <a:rPr lang="zh-TW" altLang="en-US" sz="1700" kern="1200" dirty="0"/>
            <a:t>計算字串長度</a:t>
          </a:r>
          <a:endParaRPr lang="zh-TW" altLang="en-US" sz="1700" kern="1200" dirty="0">
            <a:latin typeface="微軟正黑體" pitchFamily="34" charset="-120"/>
            <a:ea typeface="微軟正黑體" pitchFamily="34" charset="-120"/>
          </a:endParaRPr>
        </a:p>
      </dsp:txBody>
      <dsp:txXfrm>
        <a:off x="7138829" y="1195019"/>
        <a:ext cx="1405935" cy="1110923"/>
      </dsp:txXfrm>
    </dsp:sp>
    <dsp:sp modelId="{CDA026A3-7BEA-4F24-97DF-F28D07C9BE43}">
      <dsp:nvSpPr>
        <dsp:cNvPr id="0" name=""/>
        <dsp:cNvSpPr/>
      </dsp:nvSpPr>
      <dsp:spPr>
        <a:xfrm>
          <a:off x="6429134" y="3327585"/>
          <a:ext cx="2022661" cy="600559"/>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C80E6B-F177-4995-8C64-AF1D974B4EE9}">
      <dsp:nvSpPr>
        <dsp:cNvPr id="0" name=""/>
        <dsp:cNvSpPr/>
      </dsp:nvSpPr>
      <dsp:spPr>
        <a:xfrm>
          <a:off x="7714266" y="3037841"/>
          <a:ext cx="1475059" cy="1180047"/>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altLang="zh-TW" sz="1700" kern="1200" dirty="0" err="1">
              <a:latin typeface="微軟正黑體" pitchFamily="34" charset="-120"/>
              <a:ea typeface="微軟正黑體" pitchFamily="34" charset="-120"/>
            </a:rPr>
            <a:t>s.strip</a:t>
          </a:r>
          <a:r>
            <a:rPr lang="en-US" altLang="zh-TW" sz="1700" kern="1200" dirty="0">
              <a:latin typeface="微軟正黑體" pitchFamily="34" charset="-120"/>
              <a:ea typeface="微軟正黑體" pitchFamily="34" charset="-120"/>
            </a:rPr>
            <a:t>(): </a:t>
          </a:r>
          <a:r>
            <a:rPr lang="zh-TW" altLang="en-US" sz="1700" kern="1200" dirty="0">
              <a:latin typeface="微軟正黑體" pitchFamily="34" charset="-120"/>
              <a:ea typeface="微軟正黑體" pitchFamily="34" charset="-120"/>
            </a:rPr>
            <a:t>去掉字串的前後空白</a:t>
          </a:r>
        </a:p>
      </dsp:txBody>
      <dsp:txXfrm>
        <a:off x="7748828" y="3072403"/>
        <a:ext cx="1405935" cy="11109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B8FC3-6DE9-4109-AE21-E3CEF8E56C1A}" type="datetimeFigureOut">
              <a:rPr lang="zh-TW" altLang="en-US" smtClean="0"/>
              <a:t>2020/3/21</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36B2D-1DB2-4ACE-B7AE-270EA8501F3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a:p>
            <a:pPr lvl="0"/>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a:p>
            <a:pPr lvl="0"/>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a:p>
            <a:pPr lvl="0"/>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a:p>
            <a:pPr lvl="0"/>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11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a:p>
            <a:pPr lvl="0"/>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a:p>
            <a:pPr lvl="0"/>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a:p>
            <a:pPr lvl="0"/>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a:p>
            <a:pPr lvl="0"/>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12</a:t>
            </a:fld>
            <a:endParaRPr lang="zh-TW" altLang="en-US"/>
          </a:p>
        </p:txBody>
      </p:sp>
    </p:spTree>
    <p:extLst>
      <p:ext uri="{BB962C8B-B14F-4D97-AF65-F5344CB8AC3E}">
        <p14:creationId xmlns:p14="http://schemas.microsoft.com/office/powerpoint/2010/main" val="12444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a:p>
            <a:pPr lvl="0"/>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a:p>
            <a:pPr lvl="0"/>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a:p>
            <a:pPr lvl="0"/>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a:p>
            <a:pPr lvl="0"/>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13</a:t>
            </a:fld>
            <a:endParaRPr lang="zh-TW" altLang="en-US"/>
          </a:p>
        </p:txBody>
      </p:sp>
    </p:spTree>
    <p:extLst>
      <p:ext uri="{BB962C8B-B14F-4D97-AF65-F5344CB8AC3E}">
        <p14:creationId xmlns:p14="http://schemas.microsoft.com/office/powerpoint/2010/main" val="8270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en-US" altLang="zh-TW" dirty="0" err="1">
                <a:latin typeface="微軟正黑體" pitchFamily="34" charset="-120"/>
                <a:ea typeface="微軟正黑體" pitchFamily="34" charset="-120"/>
              </a:rPr>
              <a:t>s.relpace</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替換子字串</a:t>
            </a:r>
          </a:p>
          <a:p>
            <a:pPr lvl="0"/>
            <a:r>
              <a:rPr lang="en-US" altLang="zh-TW" dirty="0" err="1">
                <a:latin typeface="微軟正黑體" pitchFamily="34" charset="-120"/>
                <a:ea typeface="微軟正黑體" pitchFamily="34" charset="-120"/>
              </a:rPr>
              <a:t>s.upper</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轉大寫</a:t>
            </a:r>
          </a:p>
          <a:p>
            <a:pPr lvl="0"/>
            <a:r>
              <a:rPr lang="en-US" altLang="zh-TW" dirty="0" err="1">
                <a:latin typeface="微軟正黑體" pitchFamily="34" charset="-120"/>
                <a:ea typeface="微軟正黑體" pitchFamily="34" charset="-120"/>
              </a:rPr>
              <a:t>s.lower</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轉小寫</a:t>
            </a:r>
          </a:p>
          <a:p>
            <a:pPr lvl="0"/>
            <a:r>
              <a:rPr lang="en-US" altLang="zh-TW" dirty="0" err="1">
                <a:latin typeface="微軟正黑體" pitchFamily="34" charset="-120"/>
                <a:ea typeface="微軟正黑體" pitchFamily="34" charset="-120"/>
              </a:rPr>
              <a:t>s.split</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切割字串</a:t>
            </a:r>
          </a:p>
          <a:p>
            <a:pPr lvl="0"/>
            <a:r>
              <a:rPr lang="en-US" dirty="0" err="1"/>
              <a:t>len</a:t>
            </a:r>
            <a:r>
              <a:rPr lang="en-US" dirty="0"/>
              <a:t>(): </a:t>
            </a:r>
            <a:r>
              <a:rPr lang="zh-TW" altLang="en-US" dirty="0"/>
              <a:t>計算字串長度</a:t>
            </a:r>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16</a:t>
            </a:fld>
            <a:endParaRPr lang="zh-TW" altLang="en-US"/>
          </a:p>
        </p:txBody>
      </p:sp>
    </p:spTree>
    <p:extLst>
      <p:ext uri="{BB962C8B-B14F-4D97-AF65-F5344CB8AC3E}">
        <p14:creationId xmlns:p14="http://schemas.microsoft.com/office/powerpoint/2010/main" val="390300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21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B136B2D-1DB2-4ACE-B7AE-270EA8501F33}" type="slidenum">
              <a:rPr lang="zh-TW" altLang="en-US" smtClean="0"/>
              <a:t>31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E7A957-4B8B-4427-BA93-2494ECCF327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29BE36D-B311-45DC-958C-699475B5E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527B1C9-729A-4C44-B589-479CC7A7BCDD}"/>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D98FA077-FBA9-4DEE-AAE2-CC423BB254F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0004477-9BBA-4576-BC0F-558335C23408}"/>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29331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152E67-FBB8-4F52-A79D-83956F8D646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F72506A-4C98-4188-A29B-6F87E2BABE6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A657463-C307-4398-BD4A-98F7F6E9DF20}"/>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4A8970E4-88DE-4561-920D-61B13E13E1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A2414B-116F-49CB-AA3B-0E370E55E943}"/>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111879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CC41E52-7881-4A64-B71E-7A5413F2523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9BDE671-BB3A-4A4A-8910-175E83203C9B}"/>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064B710-1479-4A51-9CA5-95798718B0FD}"/>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3DC43577-5498-4219-8A28-F019FCF230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2C9F725-D7EA-4836-B9D0-32C34E043C2B}"/>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356231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902E95-1341-4515-A3AD-8A471FD8184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8147378-6C8F-46D4-947D-C48A7AA6CCC9}"/>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6305B04-8E0F-4FFC-B5AA-A8BDC43E4878}"/>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A724FB10-D296-4786-A9B3-FEF2F77E2B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97967D-C12F-49B5-9E3D-120455E177AA}"/>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18023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717DC7-7E8C-409A-9823-9F2C5525E44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066D4A2-DEBB-4D52-87E8-145450482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0F8153A-7288-4174-BEE1-AA1466DBDCF7}"/>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86B5E99E-DE42-46C1-A019-620B660EE00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3CC30C6-A548-4C53-B63A-34D9A3024CC9}"/>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20454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EA26DA-7F45-468B-862E-2ABBC963307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5684B60-C569-48B4-86E8-FB386F15C072}"/>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7C82FE5-58EA-44A6-8C32-2BA66ECC0495}"/>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8DA7AA8-1350-482A-BFB7-CA2F5D44966B}"/>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6" name="頁尾版面配置區 5">
            <a:extLst>
              <a:ext uri="{FF2B5EF4-FFF2-40B4-BE49-F238E27FC236}">
                <a16:creationId xmlns:a16="http://schemas.microsoft.com/office/drawing/2014/main" id="{EE64EE0C-54B0-47BA-8B9D-6D84A7B302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35839B8-D9A9-45B5-9539-20BDED34863B}"/>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128818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510DC9-2684-4D92-98A2-3D6D878FD25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45E602E-9FB4-495D-B93C-6D42AA5C8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D96C2F3-AC34-49C7-92DC-5A65EF7A365B}"/>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41C98BC-D20E-4115-8280-F1957DC34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D8F1E031-C1B4-42F8-9E27-2D68074FBDF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7290FBF-86B3-411E-B0E1-992226437F36}"/>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8" name="頁尾版面配置區 7">
            <a:extLst>
              <a:ext uri="{FF2B5EF4-FFF2-40B4-BE49-F238E27FC236}">
                <a16:creationId xmlns:a16="http://schemas.microsoft.com/office/drawing/2014/main" id="{121A937E-F771-44FE-82B9-50E722B81BC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2CBFF5C-4947-4268-A5E7-84A3981044ED}"/>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97140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0FA374-CF63-402C-BA61-67F6AD38CD8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8413E2C-6267-4F28-B083-D2145C04172A}"/>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4" name="頁尾版面配置區 3">
            <a:extLst>
              <a:ext uri="{FF2B5EF4-FFF2-40B4-BE49-F238E27FC236}">
                <a16:creationId xmlns:a16="http://schemas.microsoft.com/office/drawing/2014/main" id="{51F5DE08-6D79-426A-9714-DA312C54686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391E48B-3571-43A6-A907-C223EB7FC4FD}"/>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250983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C146234-AA8D-4A8D-8ED2-0800DA4AF235}"/>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3" name="頁尾版面配置區 2">
            <a:extLst>
              <a:ext uri="{FF2B5EF4-FFF2-40B4-BE49-F238E27FC236}">
                <a16:creationId xmlns:a16="http://schemas.microsoft.com/office/drawing/2014/main" id="{50A12116-C3E1-4F34-8091-BA4F23C4229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DEAB790-C388-4D2C-BE6D-376261EC3DE6}"/>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15305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0D7B68-20DF-4FF0-8191-825FC261132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CB63F41-C18F-4753-93FA-0501EE07F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9934F66-AC86-4A05-98DB-F989FD319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75345A5-74B7-4A87-AC04-A4648F42A1D1}"/>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6" name="頁尾版面配置區 5">
            <a:extLst>
              <a:ext uri="{FF2B5EF4-FFF2-40B4-BE49-F238E27FC236}">
                <a16:creationId xmlns:a16="http://schemas.microsoft.com/office/drawing/2014/main" id="{F3F2D867-5E17-4A65-A66F-C4906F92E7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5F91084-7471-423D-8466-361384392996}"/>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46216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2D5820-3820-449A-B7FB-575A466EE69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BBC17DA-4449-42A9-831A-D94129900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9CAF234-7C10-41C0-8052-EF4BE5745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32C148CE-1E3E-4C60-9624-3D93311783BA}"/>
              </a:ext>
            </a:extLst>
          </p:cNvPr>
          <p:cNvSpPr>
            <a:spLocks noGrp="1"/>
          </p:cNvSpPr>
          <p:nvPr>
            <p:ph type="dt" sz="half" idx="10"/>
          </p:nvPr>
        </p:nvSpPr>
        <p:spPr/>
        <p:txBody>
          <a:bodyPr/>
          <a:lstStyle/>
          <a:p>
            <a:fld id="{0D56CA4D-78B2-489B-8775-FBADBAFDC01F}" type="datetimeFigureOut">
              <a:rPr lang="zh-TW" altLang="en-US" smtClean="0"/>
              <a:pPr/>
              <a:t>2020/3/21</a:t>
            </a:fld>
            <a:endParaRPr lang="zh-TW" altLang="en-US"/>
          </a:p>
        </p:txBody>
      </p:sp>
      <p:sp>
        <p:nvSpPr>
          <p:cNvPr id="6" name="頁尾版面配置區 5">
            <a:extLst>
              <a:ext uri="{FF2B5EF4-FFF2-40B4-BE49-F238E27FC236}">
                <a16:creationId xmlns:a16="http://schemas.microsoft.com/office/drawing/2014/main" id="{9F25B8C9-6289-428E-976C-17E1C8E704E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148EFD-D810-4D80-84F9-8C56BE1C066A}"/>
              </a:ext>
            </a:extLst>
          </p:cNvPr>
          <p:cNvSpPr>
            <a:spLocks noGrp="1"/>
          </p:cNvSpPr>
          <p:nvPr>
            <p:ph type="sldNum" sz="quarter" idx="12"/>
          </p:nvPr>
        </p:nvSpPr>
        <p:spPr/>
        <p:txBody>
          <a:body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201223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965AD35-0C30-49CC-91CD-6C85EEF0D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B1755A7-BFBE-4A30-99D7-07BFC6560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A8F89D3-8633-49CE-A5AB-11F2DA60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6CA4D-78B2-489B-8775-FBADBAFDC01F}" type="datetimeFigureOut">
              <a:rPr lang="zh-TW" altLang="en-US" smtClean="0"/>
              <a:pPr/>
              <a:t>2020/3/21</a:t>
            </a:fld>
            <a:endParaRPr lang="zh-TW" altLang="en-US"/>
          </a:p>
        </p:txBody>
      </p:sp>
      <p:sp>
        <p:nvSpPr>
          <p:cNvPr id="5" name="頁尾版面配置區 4">
            <a:extLst>
              <a:ext uri="{FF2B5EF4-FFF2-40B4-BE49-F238E27FC236}">
                <a16:creationId xmlns:a16="http://schemas.microsoft.com/office/drawing/2014/main" id="{77167643-E0F3-4985-8E53-803BD0E4B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C96B564-76A5-4BC5-9799-83E3FC6F7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34295-8365-46A9-AB0E-5589F55496E3}" type="slidenum">
              <a:rPr lang="zh-TW" altLang="en-US" smtClean="0"/>
              <a:pPr/>
              <a:t>‹#›</a:t>
            </a:fld>
            <a:endParaRPr lang="zh-TW" altLang="en-US"/>
          </a:p>
        </p:txBody>
      </p:sp>
    </p:spTree>
    <p:extLst>
      <p:ext uri="{BB962C8B-B14F-4D97-AF65-F5344CB8AC3E}">
        <p14:creationId xmlns:p14="http://schemas.microsoft.com/office/powerpoint/2010/main" val="59801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junyiacademy.org/junyi-math/m4a/m4aeh-/mjaeh9a/v/EmYRe4mXMs4"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3schools.com/python/python_ref_string.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BA2F9A4-FEAF-4D0A-A0FA-289F2A03E1D5}"/>
              </a:ext>
            </a:extLst>
          </p:cNvPr>
          <p:cNvSpPr>
            <a:spLocks noGrp="1"/>
          </p:cNvSpPr>
          <p:nvPr/>
        </p:nvSpPr>
        <p:spPr>
          <a:xfrm>
            <a:off x="4770304" y="5082251"/>
            <a:ext cx="2952132" cy="8976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dirty="0">
                <a:solidFill>
                  <a:srgbClr val="0070C0"/>
                </a:solidFill>
                <a:latin typeface="微軟正黑體" panose="020B0604030504040204" pitchFamily="34" charset="-120"/>
                <a:ea typeface="微軟正黑體" panose="020B0604030504040204" pitchFamily="34" charset="-120"/>
              </a:rPr>
              <a:t>文字處理</a:t>
            </a:r>
          </a:p>
        </p:txBody>
      </p:sp>
      <p:sp>
        <p:nvSpPr>
          <p:cNvPr id="5" name="矩形 4">
            <a:extLst>
              <a:ext uri="{FF2B5EF4-FFF2-40B4-BE49-F238E27FC236}">
                <a16:creationId xmlns:a16="http://schemas.microsoft.com/office/drawing/2014/main" id="{17707248-A817-4EB1-BBCA-282226C6F36A}"/>
              </a:ext>
            </a:extLst>
          </p:cNvPr>
          <p:cNvSpPr/>
          <p:nvPr/>
        </p:nvSpPr>
        <p:spPr>
          <a:xfrm>
            <a:off x="3177653" y="1616262"/>
            <a:ext cx="5836693" cy="1569660"/>
          </a:xfrm>
          <a:prstGeom prst="rect">
            <a:avLst/>
          </a:prstGeom>
          <a:noFill/>
        </p:spPr>
        <p:txBody>
          <a:bodyPr wrap="square" lIns="91440" tIns="45720" rIns="91440" bIns="4572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9600" b="0" cap="none" spc="0" dirty="0">
                <a:ln w="0"/>
                <a:solidFill>
                  <a:schemeClr val="accent1"/>
                </a:solidFill>
                <a:effectLst>
                  <a:outerShdw blurRad="38100" dist="25400" dir="5400000" algn="ctr" rotWithShape="0">
                    <a:srgbClr val="6E747A">
                      <a:alpha val="43000"/>
                    </a:srgbClr>
                  </a:outerShdw>
                </a:effectLst>
              </a:rPr>
              <a:t>Python</a:t>
            </a:r>
            <a:endParaRPr lang="zh-TW" altLang="en-US" sz="9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3737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哆啦</a:t>
            </a:r>
            <a:r>
              <a:rPr lang="en-US" altLang="zh-TW" dirty="0">
                <a:solidFill>
                  <a:srgbClr val="0070C0"/>
                </a:solidFill>
                <a:latin typeface="微軟正黑體" pitchFamily="34" charset="-120"/>
                <a:ea typeface="微軟正黑體" pitchFamily="34" charset="-120"/>
              </a:rPr>
              <a:t>A</a:t>
            </a:r>
            <a:r>
              <a:rPr lang="zh-TW" altLang="en-US" dirty="0">
                <a:solidFill>
                  <a:srgbClr val="0070C0"/>
                </a:solidFill>
                <a:latin typeface="微軟正黑體" pitchFamily="34" charset="-120"/>
                <a:ea typeface="微軟正黑體" pitchFamily="34" charset="-120"/>
              </a:rPr>
              <a:t>夢有百寶袋</a:t>
            </a:r>
          </a:p>
        </p:txBody>
      </p:sp>
      <p:pic>
        <p:nvPicPr>
          <p:cNvPr id="4" name="內容版面配置區 3" descr="AV201606DL101_1.jpg"/>
          <p:cNvPicPr>
            <a:picLocks noGrp="1" noChangeAspect="1"/>
          </p:cNvPicPr>
          <p:nvPr>
            <p:ph idx="1"/>
          </p:nvPr>
        </p:nvPicPr>
        <p:blipFill>
          <a:blip r:embed="rId2"/>
          <a:stretch>
            <a:fillRect/>
          </a:stretch>
        </p:blipFill>
        <p:spPr>
          <a:xfrm>
            <a:off x="3264195" y="1339148"/>
            <a:ext cx="5231219" cy="5231219"/>
          </a:xfrm>
        </p:spPr>
      </p:pic>
      <p:sp>
        <p:nvSpPr>
          <p:cNvPr id="5" name="文字方塊 4"/>
          <p:cNvSpPr txBox="1"/>
          <p:nvPr/>
        </p:nvSpPr>
        <p:spPr>
          <a:xfrm>
            <a:off x="4561368" y="6411433"/>
            <a:ext cx="2692019" cy="276999"/>
          </a:xfrm>
          <a:prstGeom prst="rect">
            <a:avLst/>
          </a:prstGeom>
          <a:noFill/>
        </p:spPr>
        <p:txBody>
          <a:bodyPr wrap="none" rtlCol="0">
            <a:spAutoFit/>
          </a:bodyPr>
          <a:lstStyle/>
          <a:p>
            <a:r>
              <a:rPr lang="zh-TW" altLang="en-US" sz="1200" dirty="0"/>
              <a:t>圖片引用自</a:t>
            </a:r>
            <a:r>
              <a:rPr lang="en-US" altLang="zh-TW" sz="1200" dirty="0"/>
              <a:t>:</a:t>
            </a:r>
            <a:r>
              <a:rPr lang="zh-TW" altLang="en-US" sz="1200" dirty="0"/>
              <a:t> </a:t>
            </a:r>
            <a:r>
              <a:rPr lang="en-US" sz="1200" dirty="0"/>
              <a:t>https://www.icash.com.tw</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字串也有工具箱</a:t>
            </a:r>
          </a:p>
        </p:txBody>
      </p:sp>
      <p:graphicFrame>
        <p:nvGraphicFramePr>
          <p:cNvPr id="4" name="內容版面配置區 3"/>
          <p:cNvGraphicFramePr>
            <a:graphicFrameLocks/>
          </p:cNvGraphicFramePr>
          <p:nvPr/>
        </p:nvGraphicFramePr>
        <p:xfrm>
          <a:off x="721243" y="7024243"/>
          <a:ext cx="10515600" cy="468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內容版面配置區 6" descr="圖片2.png"/>
          <p:cNvPicPr>
            <a:picLocks noGrp="1" noChangeAspect="1"/>
          </p:cNvPicPr>
          <p:nvPr>
            <p:ph idx="1"/>
          </p:nvPr>
        </p:nvPicPr>
        <p:blipFill>
          <a:blip r:embed="rId8"/>
          <a:stretch>
            <a:fillRect/>
          </a:stretch>
        </p:blipFill>
        <p:spPr>
          <a:xfrm>
            <a:off x="1241503" y="1825625"/>
            <a:ext cx="9708993" cy="43513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工具箱就是</a:t>
            </a:r>
            <a:r>
              <a:rPr lang="zh-TW" altLang="en-US" dirty="0">
                <a:solidFill>
                  <a:srgbClr val="C00000"/>
                </a:solidFill>
                <a:latin typeface="微軟正黑體" pitchFamily="34" charset="-120"/>
                <a:ea typeface="微軟正黑體" pitchFamily="34" charset="-120"/>
              </a:rPr>
              <a:t>函數</a:t>
            </a:r>
          </a:p>
        </p:txBody>
      </p:sp>
      <p:graphicFrame>
        <p:nvGraphicFramePr>
          <p:cNvPr id="4" name="內容版面配置區 3"/>
          <p:cNvGraphicFramePr>
            <a:graphicFrameLocks/>
          </p:cNvGraphicFramePr>
          <p:nvPr/>
        </p:nvGraphicFramePr>
        <p:xfrm>
          <a:off x="721243" y="7024243"/>
          <a:ext cx="10515600" cy="468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4">
            <a:extLst>
              <a:ext uri="{FF2B5EF4-FFF2-40B4-BE49-F238E27FC236}">
                <a16:creationId xmlns:a16="http://schemas.microsoft.com/office/drawing/2014/main" id="{F5CA91AC-85F1-4DFF-9892-AF3DF73EEB32}"/>
              </a:ext>
            </a:extLst>
          </p:cNvPr>
          <p:cNvSpPr>
            <a:spLocks noGrp="1"/>
          </p:cNvSpPr>
          <p:nvPr>
            <p:ph idx="1"/>
          </p:nvPr>
        </p:nvSpPr>
        <p:spPr>
          <a:xfrm>
            <a:off x="838200" y="1825625"/>
            <a:ext cx="5033211" cy="2289175"/>
          </a:xfrm>
        </p:spPr>
        <p:txBody>
          <a:bodyPr>
            <a:normAutofit/>
          </a:bodyPr>
          <a:lstStyle/>
          <a:p>
            <a:r>
              <a:rPr lang="zh-TW" altLang="en-US" dirty="0">
                <a:latin typeface="微軟正黑體" panose="020B0604030504040204" pitchFamily="34" charset="-120"/>
                <a:ea typeface="微軟正黑體" panose="020B0604030504040204" pitchFamily="34" charset="-120"/>
              </a:rPr>
              <a:t>先談數學的函數</a:t>
            </a:r>
            <a:br>
              <a:rPr lang="en-US" altLang="zh-TW" dirty="0">
                <a:latin typeface="微軟正黑體" panose="020B0604030504040204" pitchFamily="34" charset="-120"/>
                <a:ea typeface="微軟正黑體" panose="020B0604030504040204" pitchFamily="34" charset="-120"/>
              </a:rPr>
            </a:br>
            <a:r>
              <a:rPr lang="zh-CN" altLang="en-US" dirty="0">
                <a:latin typeface="微軟正黑體" panose="020B0604030504040204" pitchFamily="34" charset="-120"/>
                <a:ea typeface="微軟正黑體" panose="020B0604030504040204" pitchFamily="34" charset="-120"/>
              </a:rPr>
              <a:t>在數學領域，函數是一種關係，這種關係使一個集合裏的每一個元素對應到另一個集合裏的唯一元素。</a:t>
            </a:r>
            <a:endParaRPr lang="zh-TW" altLang="en-US" b="1" dirty="0"/>
          </a:p>
        </p:txBody>
      </p:sp>
      <p:pic>
        <p:nvPicPr>
          <p:cNvPr id="8" name="圖片 7" descr="一張含有 黑色, 電腦, 膝上型電腦, 螢幕 的圖片&#10;&#10;自動產生的描述">
            <a:extLst>
              <a:ext uri="{FF2B5EF4-FFF2-40B4-BE49-F238E27FC236}">
                <a16:creationId xmlns:a16="http://schemas.microsoft.com/office/drawing/2014/main" id="{5E8C3F09-A5EF-493F-878D-2EE3EFFA9A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1411" y="1270572"/>
            <a:ext cx="6096000" cy="4298950"/>
          </a:xfrm>
          <a:prstGeom prst="rect">
            <a:avLst/>
          </a:prstGeom>
        </p:spPr>
      </p:pic>
      <p:sp>
        <p:nvSpPr>
          <p:cNvPr id="3" name="文字方塊 2">
            <a:extLst>
              <a:ext uri="{FF2B5EF4-FFF2-40B4-BE49-F238E27FC236}">
                <a16:creationId xmlns:a16="http://schemas.microsoft.com/office/drawing/2014/main" id="{709AFA13-FE59-4E02-8116-C781A7ACC8EF}"/>
              </a:ext>
            </a:extLst>
          </p:cNvPr>
          <p:cNvSpPr txBox="1"/>
          <p:nvPr/>
        </p:nvSpPr>
        <p:spPr>
          <a:xfrm>
            <a:off x="5979043" y="5715000"/>
            <a:ext cx="5374757" cy="92333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hlinkClick r:id="rId9"/>
              </a:rPr>
              <a:t>圖片來源：</a:t>
            </a:r>
            <a:endParaRPr lang="en-US" altLang="zh-TW" dirty="0">
              <a:latin typeface="微軟正黑體" panose="020B0604030504040204" pitchFamily="34" charset="-120"/>
              <a:ea typeface="微軟正黑體" panose="020B0604030504040204" pitchFamily="34" charset="-120"/>
              <a:hlinkClick r:id="rId9"/>
            </a:endParaRPr>
          </a:p>
          <a:p>
            <a:r>
              <a:rPr lang="en-US" altLang="zh-TW" dirty="0">
                <a:latin typeface="微軟正黑體" panose="020B0604030504040204" pitchFamily="34" charset="-120"/>
                <a:ea typeface="微軟正黑體" panose="020B0604030504040204" pitchFamily="34" charset="-120"/>
                <a:hlinkClick r:id="rId9"/>
              </a:rPr>
              <a:t>https://www.junyiacademy.org/junyi-math/m4a/m4aeh-/mjaeh9a/v/EmYRe4mXMs4</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048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4705350" cy="1325563"/>
          </a:xfrm>
        </p:spPr>
        <p:txBody>
          <a:bodyPr/>
          <a:lstStyle/>
          <a:p>
            <a:r>
              <a:rPr lang="zh-TW" altLang="en-US" dirty="0">
                <a:solidFill>
                  <a:srgbClr val="0070C0"/>
                </a:solidFill>
                <a:latin typeface="微軟正黑體" pitchFamily="34" charset="-120"/>
                <a:ea typeface="微軟正黑體" pitchFamily="34" charset="-120"/>
              </a:rPr>
              <a:t>程式語言的</a:t>
            </a:r>
            <a:r>
              <a:rPr lang="zh-TW" altLang="en-US" dirty="0">
                <a:solidFill>
                  <a:srgbClr val="C00000"/>
                </a:solidFill>
                <a:latin typeface="微軟正黑體" pitchFamily="34" charset="-120"/>
                <a:ea typeface="微軟正黑體" pitchFamily="34" charset="-120"/>
              </a:rPr>
              <a:t>函數</a:t>
            </a:r>
          </a:p>
        </p:txBody>
      </p:sp>
      <p:graphicFrame>
        <p:nvGraphicFramePr>
          <p:cNvPr id="4" name="內容版面配置區 3"/>
          <p:cNvGraphicFramePr>
            <a:graphicFrameLocks/>
          </p:cNvGraphicFramePr>
          <p:nvPr/>
        </p:nvGraphicFramePr>
        <p:xfrm>
          <a:off x="721243" y="7024243"/>
          <a:ext cx="10515600" cy="468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4">
            <a:extLst>
              <a:ext uri="{FF2B5EF4-FFF2-40B4-BE49-F238E27FC236}">
                <a16:creationId xmlns:a16="http://schemas.microsoft.com/office/drawing/2014/main" id="{F5CA91AC-85F1-4DFF-9892-AF3DF73EEB32}"/>
              </a:ext>
            </a:extLst>
          </p:cNvPr>
          <p:cNvSpPr>
            <a:spLocks noGrp="1"/>
          </p:cNvSpPr>
          <p:nvPr>
            <p:ph idx="1"/>
          </p:nvPr>
        </p:nvSpPr>
        <p:spPr>
          <a:xfrm>
            <a:off x="838200" y="1825625"/>
            <a:ext cx="5033211" cy="4351338"/>
          </a:xfrm>
        </p:spPr>
        <p:txBody>
          <a:bodyPr>
            <a:normAutofit/>
          </a:bodyPr>
          <a:lstStyle/>
          <a:p>
            <a:r>
              <a:rPr lang="zh-CN" altLang="en-US" dirty="0">
                <a:latin typeface="微軟正黑體" panose="020B0604030504040204" pitchFamily="34" charset="-120"/>
                <a:ea typeface="微軟正黑體" panose="020B0604030504040204" pitchFamily="34" charset="-120"/>
              </a:rPr>
              <a:t>電腦中的函數</a:t>
            </a:r>
            <a:br>
              <a:rPr lang="en-US" altLang="zh-CN" dirty="0">
                <a:latin typeface="微軟正黑體" panose="020B0604030504040204" pitchFamily="34" charset="-120"/>
                <a:ea typeface="微軟正黑體" panose="020B0604030504040204" pitchFamily="34" charset="-120"/>
              </a:rPr>
            </a:br>
            <a:r>
              <a:rPr lang="zh-CN" altLang="en-US" dirty="0">
                <a:latin typeface="微軟正黑體" panose="020B0604030504040204" pitchFamily="34" charset="-120"/>
                <a:ea typeface="微軟正黑體" panose="020B0604030504040204" pitchFamily="34" charset="-120"/>
              </a:rPr>
              <a:t>解决了</a:t>
            </a:r>
            <a:r>
              <a:rPr lang="zh-CN" altLang="en-US" dirty="0">
                <a:solidFill>
                  <a:srgbClr val="C00000"/>
                </a:solidFill>
                <a:latin typeface="微軟正黑體" panose="020B0604030504040204" pitchFamily="34" charset="-120"/>
                <a:ea typeface="微軟正黑體" panose="020B0604030504040204" pitchFamily="34" charset="-120"/>
              </a:rPr>
              <a:t>程</a:t>
            </a:r>
            <a:r>
              <a:rPr lang="zh-TW" altLang="en-US" dirty="0">
                <a:solidFill>
                  <a:srgbClr val="C00000"/>
                </a:solidFill>
                <a:latin typeface="微軟正黑體" panose="020B0604030504040204" pitchFamily="34" charset="-120"/>
                <a:ea typeface="微軟正黑體" panose="020B0604030504040204" pitchFamily="34" charset="-120"/>
              </a:rPr>
              <a:t>式碼的共享</a:t>
            </a:r>
            <a:r>
              <a:rPr lang="zh-CN" altLang="en-US" dirty="0">
                <a:solidFill>
                  <a:srgbClr val="C00000"/>
                </a:solidFill>
                <a:latin typeface="微軟正黑體" panose="020B0604030504040204" pitchFamily="34" charset="-120"/>
                <a:ea typeface="微軟正黑體" panose="020B0604030504040204" pitchFamily="34" charset="-120"/>
              </a:rPr>
              <a:t>問題</a:t>
            </a:r>
            <a:r>
              <a:rPr lang="zh-CN" altLang="en-US" dirty="0">
                <a:latin typeface="微軟正黑體" panose="020B0604030504040204" pitchFamily="34" charset="-120"/>
                <a:ea typeface="微軟正黑體" panose="020B0604030504040204" pitchFamily="34" charset="-120"/>
              </a:rPr>
              <a:t>，如果在一個程</a:t>
            </a:r>
            <a:r>
              <a:rPr lang="zh-TW" altLang="en-US" dirty="0">
                <a:latin typeface="微軟正黑體" panose="020B0604030504040204" pitchFamily="34" charset="-120"/>
                <a:ea typeface="微軟正黑體" panose="020B0604030504040204" pitchFamily="34" charset="-120"/>
              </a:rPr>
              <a:t>式中</a:t>
            </a:r>
            <a:r>
              <a:rPr lang="zh-CN" altLang="en-US" dirty="0">
                <a:latin typeface="微軟正黑體" panose="020B0604030504040204" pitchFamily="34" charset="-120"/>
                <a:ea typeface="微軟正黑體" panose="020B0604030504040204" pitchFamily="34" charset="-120"/>
              </a:rPr>
              <a:t>多個程序中需要實現同一種計算，這時</a:t>
            </a:r>
            <a:r>
              <a:rPr lang="zh-TW" altLang="en-US" dirty="0">
                <a:latin typeface="微軟正黑體" panose="020B0604030504040204" pitchFamily="34" charset="-120"/>
                <a:ea typeface="微軟正黑體" panose="020B0604030504040204" pitchFamily="34" charset="-120"/>
              </a:rPr>
              <a:t>同一段代碼</a:t>
            </a:r>
            <a:r>
              <a:rPr lang="zh-CN" altLang="en-US" dirty="0">
                <a:latin typeface="微軟正黑體" panose="020B0604030504040204" pitchFamily="34" charset="-120"/>
                <a:ea typeface="微軟正黑體" panose="020B0604030504040204" pitchFamily="34" charset="-120"/>
              </a:rPr>
              <a:t>就會出現多次，而使用函數則不同，把該種計算封裝在函數中，在需要使用的地方</a:t>
            </a:r>
            <a:r>
              <a:rPr lang="zh-CN" altLang="en-US" dirty="0">
                <a:solidFill>
                  <a:srgbClr val="C00000"/>
                </a:solidFill>
                <a:latin typeface="微軟正黑體" panose="020B0604030504040204" pitchFamily="34" charset="-120"/>
                <a:ea typeface="微軟正黑體" panose="020B0604030504040204" pitchFamily="34" charset="-120"/>
              </a:rPr>
              <a:t>調用該函數</a:t>
            </a:r>
            <a:r>
              <a:rPr lang="zh-CN" altLang="en-US" dirty="0">
                <a:latin typeface="微軟正黑體" panose="020B0604030504040204" pitchFamily="34" charset="-120"/>
                <a:ea typeface="微軟正黑體" panose="020B0604030504040204" pitchFamily="34" charset="-120"/>
              </a:rPr>
              <a:t>即可</a:t>
            </a:r>
            <a:endParaRPr lang="zh-TW" altLang="en-US" b="1" dirty="0">
              <a:latin typeface="微軟正黑體" panose="020B0604030504040204" pitchFamily="34" charset="-120"/>
              <a:ea typeface="微軟正黑體" panose="020B0604030504040204" pitchFamily="34" charset="-120"/>
            </a:endParaRPr>
          </a:p>
        </p:txBody>
      </p:sp>
      <p:sp>
        <p:nvSpPr>
          <p:cNvPr id="9" name="流程圖: 替代處理程序 5">
            <a:extLst>
              <a:ext uri="{FF2B5EF4-FFF2-40B4-BE49-F238E27FC236}">
                <a16:creationId xmlns:a16="http://schemas.microsoft.com/office/drawing/2014/main" id="{E591FF37-E5EA-4335-BCE7-4F2713C2F8C0}"/>
              </a:ext>
            </a:extLst>
          </p:cNvPr>
          <p:cNvSpPr/>
          <p:nvPr/>
        </p:nvSpPr>
        <p:spPr>
          <a:xfrm>
            <a:off x="6320591" y="1964666"/>
            <a:ext cx="4616993"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altLang="zh-TW" sz="2000" dirty="0">
                <a:latin typeface="微軟正黑體" panose="020B0604030504040204" pitchFamily="34" charset="-120"/>
                <a:ea typeface="微軟正黑體" panose="020B0604030504040204" pitchFamily="34" charset="-120"/>
              </a:rPr>
              <a:t>print( )#</a:t>
            </a:r>
            <a:r>
              <a:rPr lang="zh-TW" altLang="en-US" sz="2000" dirty="0">
                <a:latin typeface="微軟正黑體" panose="020B0604030504040204" pitchFamily="34" charset="-120"/>
                <a:ea typeface="微軟正黑體" panose="020B0604030504040204" pitchFamily="34" charset="-120"/>
              </a:rPr>
              <a:t>輸出函數</a:t>
            </a:r>
            <a:endParaRPr lang="en-US" altLang="zh-TW" sz="2000" dirty="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input( )#</a:t>
            </a:r>
            <a:r>
              <a:rPr lang="zh-TW" altLang="en-US" sz="2000" dirty="0">
                <a:latin typeface="微軟正黑體" panose="020B0604030504040204" pitchFamily="34" charset="-120"/>
                <a:ea typeface="微軟正黑體" panose="020B0604030504040204" pitchFamily="34" charset="-120"/>
              </a:rPr>
              <a:t>輸入函數</a:t>
            </a:r>
            <a:endParaRPr lang="en-US" altLang="zh-TW" sz="2000" dirty="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lower( ) )#</a:t>
            </a:r>
            <a:r>
              <a:rPr lang="zh-TW" altLang="en-US" sz="2000" dirty="0">
                <a:latin typeface="微軟正黑體" panose="020B0604030504040204" pitchFamily="34" charset="-120"/>
                <a:ea typeface="微軟正黑體" panose="020B0604030504040204" pitchFamily="34" charset="-120"/>
              </a:rPr>
              <a:t>大寫轉小寫函數</a:t>
            </a:r>
          </a:p>
        </p:txBody>
      </p:sp>
      <p:sp>
        <p:nvSpPr>
          <p:cNvPr id="10" name="文字方塊 9">
            <a:extLst>
              <a:ext uri="{FF2B5EF4-FFF2-40B4-BE49-F238E27FC236}">
                <a16:creationId xmlns:a16="http://schemas.microsoft.com/office/drawing/2014/main" id="{3E928D60-B0C1-4531-8E7B-C4925E2BC981}"/>
              </a:ext>
            </a:extLst>
          </p:cNvPr>
          <p:cNvSpPr txBox="1"/>
          <p:nvPr/>
        </p:nvSpPr>
        <p:spPr>
          <a:xfrm>
            <a:off x="7334250" y="2362200"/>
            <a:ext cx="2956963" cy="369332"/>
          </a:xfrm>
          <a:prstGeom prst="rect">
            <a:avLst/>
          </a:prstGeom>
          <a:noFill/>
        </p:spPr>
        <p:txBody>
          <a:bodyPr wrap="none" rtlCol="0">
            <a:spAutoFit/>
          </a:bodyPr>
          <a:lstStyle/>
          <a:p>
            <a:r>
              <a:rPr lang="zh-TW" altLang="en-US" dirty="0">
                <a:solidFill>
                  <a:srgbClr val="0070C0"/>
                </a:solidFill>
                <a:latin typeface="微軟正黑體" panose="020B0604030504040204" pitchFamily="34" charset="-120"/>
                <a:ea typeface="微軟正黑體" panose="020B0604030504040204" pitchFamily="34" charset="-120"/>
              </a:rPr>
              <a:t>以下這些都是</a:t>
            </a:r>
            <a:r>
              <a:rPr lang="en-US" altLang="zh-TW" dirty="0">
                <a:solidFill>
                  <a:srgbClr val="0070C0"/>
                </a:solidFill>
                <a:latin typeface="微軟正黑體" panose="020B0604030504040204" pitchFamily="34" charset="-120"/>
                <a:ea typeface="微軟正黑體" panose="020B0604030504040204" pitchFamily="34" charset="-120"/>
              </a:rPr>
              <a:t>python()</a:t>
            </a:r>
            <a:r>
              <a:rPr lang="zh-TW" altLang="en-US" dirty="0">
                <a:solidFill>
                  <a:srgbClr val="0070C0"/>
                </a:solidFill>
                <a:latin typeface="微軟正黑體" panose="020B0604030504040204" pitchFamily="34" charset="-120"/>
                <a:ea typeface="微軟正黑體" panose="020B0604030504040204" pitchFamily="34" charset="-120"/>
              </a:rPr>
              <a:t>函數</a:t>
            </a:r>
          </a:p>
        </p:txBody>
      </p:sp>
    </p:spTree>
    <p:extLst>
      <p:ext uri="{BB962C8B-B14F-4D97-AF65-F5344CB8AC3E}">
        <p14:creationId xmlns:p14="http://schemas.microsoft.com/office/powerpoint/2010/main" val="15673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物件 的圖片&#10;&#10;描述是以高可信度產生">
            <a:extLst>
              <a:ext uri="{FF2B5EF4-FFF2-40B4-BE49-F238E27FC236}">
                <a16:creationId xmlns:a16="http://schemas.microsoft.com/office/drawing/2014/main" id="{1B5F7605-9B00-4326-8A30-30BB64D8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84" y="-402482"/>
            <a:ext cx="10064855" cy="7372515"/>
          </a:xfrm>
          <a:prstGeom prst="rect">
            <a:avLst/>
          </a:prstGeom>
        </p:spPr>
      </p:pic>
      <p:sp>
        <p:nvSpPr>
          <p:cNvPr id="11" name="文字方塊 10">
            <a:extLst>
              <a:ext uri="{FF2B5EF4-FFF2-40B4-BE49-F238E27FC236}">
                <a16:creationId xmlns:a16="http://schemas.microsoft.com/office/drawing/2014/main" id="{8D6D12E9-4618-4394-A85D-C10E910B2651}"/>
              </a:ext>
            </a:extLst>
          </p:cNvPr>
          <p:cNvSpPr txBox="1"/>
          <p:nvPr/>
        </p:nvSpPr>
        <p:spPr>
          <a:xfrm>
            <a:off x="2228850" y="997028"/>
            <a:ext cx="5476875" cy="255454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其實大寫英文大寫字串變成小寫字串，</a:t>
            </a:r>
            <a:br>
              <a:rPr lang="en-US" altLang="zh-TW" sz="1600" dirty="0">
                <a:latin typeface="微軟正黑體" panose="020B0604030504040204" pitchFamily="34" charset="-120"/>
                <a:ea typeface="微軟正黑體" panose="020B0604030504040204" pitchFamily="34" charset="-120"/>
              </a:rPr>
            </a:br>
            <a:r>
              <a:rPr lang="zh-TW" altLang="en-US" sz="1600" dirty="0">
                <a:latin typeface="微軟正黑體" panose="020B0604030504040204" pitchFamily="34" charset="-120"/>
                <a:ea typeface="微軟正黑體" panose="020B0604030504040204" pitchFamily="34" charset="-120"/>
              </a:rPr>
              <a:t>有個函數可以</a:t>
            </a:r>
            <a:r>
              <a:rPr lang="en-US" altLang="zh-TW" sz="1600" b="1" dirty="0">
                <a:solidFill>
                  <a:srgbClr val="C00000"/>
                </a:solidFill>
                <a:latin typeface="微軟正黑體" panose="020B0604030504040204" pitchFamily="34" charset="-120"/>
                <a:ea typeface="微軟正黑體" panose="020B0604030504040204" pitchFamily="34" charset="-120"/>
              </a:rPr>
              <a:t>lower()</a:t>
            </a:r>
            <a:r>
              <a:rPr lang="zh-TW" altLang="en-US" sz="1600" dirty="0">
                <a:latin typeface="微軟正黑體" panose="020B0604030504040204" pitchFamily="34" charset="-120"/>
                <a:ea typeface="微軟正黑體" panose="020B0604030504040204" pitchFamily="34" charset="-120"/>
              </a:rPr>
              <a:t>函數可以使用。</a:t>
            </a:r>
          </a:p>
          <a:p>
            <a:br>
              <a:rPr lang="zh-TW" altLang="en-US" sz="1600" dirty="0">
                <a:latin typeface="微軟正黑體" panose="020B0604030504040204" pitchFamily="34" charset="-120"/>
                <a:ea typeface="微軟正黑體" panose="020B0604030504040204" pitchFamily="34" charset="-120"/>
              </a:rPr>
            </a:br>
            <a:r>
              <a:rPr lang="zh-TW" altLang="en-US" sz="1600" dirty="0">
                <a:latin typeface="微軟正黑體" panose="020B0604030504040204" pitchFamily="34" charset="-120"/>
                <a:ea typeface="微軟正黑體" panose="020B0604030504040204" pitchFamily="34" charset="-120"/>
              </a:rPr>
              <a:t>寫一個程式，輸入 </a:t>
            </a:r>
            <a:r>
              <a:rPr lang="en-US" altLang="zh-TW" sz="1600" dirty="0">
                <a:latin typeface="微軟正黑體" panose="020B0604030504040204" pitchFamily="34" charset="-120"/>
                <a:ea typeface="微軟正黑體" panose="020B0604030504040204" pitchFamily="34" charset="-120"/>
              </a:rPr>
              <a:t>1 </a:t>
            </a:r>
            <a:r>
              <a:rPr lang="zh-TW" altLang="en-US" sz="1600" dirty="0">
                <a:latin typeface="微軟正黑體" panose="020B0604030504040204" pitchFamily="34" charset="-120"/>
                <a:ea typeface="微軟正黑體" panose="020B0604030504040204" pitchFamily="34" charset="-120"/>
              </a:rPr>
              <a:t>個大寫英文字串，輸出其小寫字串。    </a:t>
            </a:r>
          </a:p>
          <a:p>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輸入範例</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 </a:t>
            </a:r>
            <a:br>
              <a:rPr lang="zh-TW" altLang="en-US" sz="1600" dirty="0">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HELLO</a:t>
            </a:r>
          </a:p>
          <a:p>
            <a:r>
              <a:rPr lang="en-US" altLang="zh-TW" sz="1600" dirty="0">
                <a:latin typeface="微軟正黑體" panose="020B0604030504040204" pitchFamily="34" charset="-120"/>
                <a:ea typeface="微軟正黑體" panose="020B0604030504040204" pitchFamily="34" charset="-120"/>
              </a:rPr>
              <a:t> </a:t>
            </a:r>
          </a:p>
          <a:p>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輸出範例</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 </a:t>
            </a:r>
            <a:br>
              <a:rPr lang="zh-TW" altLang="en-US" sz="1600" dirty="0">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hello</a:t>
            </a:r>
          </a:p>
        </p:txBody>
      </p:sp>
      <p:sp>
        <p:nvSpPr>
          <p:cNvPr id="3" name="文字方塊 2">
            <a:extLst>
              <a:ext uri="{FF2B5EF4-FFF2-40B4-BE49-F238E27FC236}">
                <a16:creationId xmlns:a16="http://schemas.microsoft.com/office/drawing/2014/main" id="{450E5943-022C-4CCD-8CD2-CE83885EE083}"/>
              </a:ext>
            </a:extLst>
          </p:cNvPr>
          <p:cNvSpPr txBox="1"/>
          <p:nvPr/>
        </p:nvSpPr>
        <p:spPr>
          <a:xfrm>
            <a:off x="6558563" y="4475973"/>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Tree>
    <p:extLst>
      <p:ext uri="{BB962C8B-B14F-4D97-AF65-F5344CB8AC3E}">
        <p14:creationId xmlns:p14="http://schemas.microsoft.com/office/powerpoint/2010/main" val="34254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翻一翻工具箱</a:t>
            </a:r>
          </a:p>
        </p:txBody>
      </p:sp>
      <p:pic>
        <p:nvPicPr>
          <p:cNvPr id="10" name="內容版面配置區 9" descr="focus_strip.png"/>
          <p:cNvPicPr>
            <a:picLocks noGrp="1" noChangeAspect="1"/>
          </p:cNvPicPr>
          <p:nvPr>
            <p:ph idx="1"/>
          </p:nvPr>
        </p:nvPicPr>
        <p:blipFill>
          <a:blip r:embed="rId2"/>
          <a:stretch>
            <a:fillRect/>
          </a:stretch>
        </p:blipFill>
        <p:spPr>
          <a:xfrm>
            <a:off x="1241503" y="1825625"/>
            <a:ext cx="9708993" cy="4351338"/>
          </a:xfrm>
        </p:spPr>
      </p:pic>
      <p:sp>
        <p:nvSpPr>
          <p:cNvPr id="4" name="流程圖: 替代程序 3">
            <a:extLst>
              <a:ext uri="{FF2B5EF4-FFF2-40B4-BE49-F238E27FC236}">
                <a16:creationId xmlns:a16="http://schemas.microsoft.com/office/drawing/2014/main" id="{D5C4F375-7E9C-4B58-80F2-0926ABE120FB}"/>
              </a:ext>
            </a:extLst>
          </p:cNvPr>
          <p:cNvSpPr/>
          <p:nvPr/>
        </p:nvSpPr>
        <p:spPr>
          <a:xfrm>
            <a:off x="4505325" y="1825625"/>
            <a:ext cx="1276350" cy="1136650"/>
          </a:xfrm>
          <a:prstGeom prst="flowChartAlternate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47A797D8-8CDA-4F67-9DBE-02B116CBFCFB}"/>
              </a:ext>
            </a:extLst>
          </p:cNvPr>
          <p:cNvSpPr>
            <a:spLocks noGrp="1"/>
          </p:cNvSpPr>
          <p:nvPr>
            <p:ph type="title"/>
          </p:nvPr>
        </p:nvSpPr>
        <p:spPr>
          <a:xfrm>
            <a:off x="838200" y="365125"/>
            <a:ext cx="10515600" cy="1325563"/>
          </a:xfrm>
        </p:spPr>
        <p:txBody>
          <a:bodyPr/>
          <a:lstStyle/>
          <a:p>
            <a:r>
              <a:rPr lang="zh-TW" altLang="en-US" dirty="0">
                <a:solidFill>
                  <a:srgbClr val="0070C0"/>
                </a:solidFill>
                <a:latin typeface="微軟正黑體" pitchFamily="34" charset="-120"/>
                <a:ea typeface="微軟正黑體" pitchFamily="34" charset="-120"/>
              </a:rPr>
              <a:t>使用</a:t>
            </a:r>
            <a:r>
              <a:rPr lang="en-US" altLang="zh-TW" dirty="0">
                <a:solidFill>
                  <a:srgbClr val="0070C0"/>
                </a:solidFill>
                <a:latin typeface="微軟正黑體" pitchFamily="34" charset="-120"/>
                <a:ea typeface="微軟正黑體" pitchFamily="34" charset="-120"/>
              </a:rPr>
              <a:t>lower()</a:t>
            </a:r>
            <a:r>
              <a:rPr lang="zh-TW" altLang="en-US" dirty="0">
                <a:solidFill>
                  <a:srgbClr val="0070C0"/>
                </a:solidFill>
                <a:latin typeface="微軟正黑體" pitchFamily="34" charset="-120"/>
                <a:ea typeface="微軟正黑體" pitchFamily="34" charset="-120"/>
              </a:rPr>
              <a:t>函數</a:t>
            </a:r>
          </a:p>
        </p:txBody>
      </p:sp>
      <p:pic>
        <p:nvPicPr>
          <p:cNvPr id="12" name="圖片 11" descr="一張含有 食物, 畫畫 的圖片&#10;&#10;自動產生的描述">
            <a:extLst>
              <a:ext uri="{FF2B5EF4-FFF2-40B4-BE49-F238E27FC236}">
                <a16:creationId xmlns:a16="http://schemas.microsoft.com/office/drawing/2014/main" id="{790EAC0B-C857-448F-A5F0-1AFD747C7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12" y="2603758"/>
            <a:ext cx="11538176" cy="1650484"/>
          </a:xfrm>
          <a:prstGeom prst="rect">
            <a:avLst/>
          </a:prstGeom>
        </p:spPr>
      </p:pic>
      <p:sp>
        <p:nvSpPr>
          <p:cNvPr id="13" name="矩形: 圓角 12">
            <a:extLst>
              <a:ext uri="{FF2B5EF4-FFF2-40B4-BE49-F238E27FC236}">
                <a16:creationId xmlns:a16="http://schemas.microsoft.com/office/drawing/2014/main" id="{A16C3FB0-0342-4A57-98B8-5833F7C58D84}"/>
              </a:ext>
            </a:extLst>
          </p:cNvPr>
          <p:cNvSpPr/>
          <p:nvPr/>
        </p:nvSpPr>
        <p:spPr>
          <a:xfrm>
            <a:off x="721243" y="3927107"/>
            <a:ext cx="2175961" cy="31763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A58C344F-AA8D-4474-8642-D38F7C81B8AA}"/>
              </a:ext>
            </a:extLst>
          </p:cNvPr>
          <p:cNvSpPr/>
          <p:nvPr/>
        </p:nvSpPr>
        <p:spPr>
          <a:xfrm>
            <a:off x="3991093" y="4634210"/>
            <a:ext cx="2647713" cy="923330"/>
          </a:xfrm>
          <a:prstGeom prst="rect">
            <a:avLst/>
          </a:prstGeom>
          <a:noFill/>
        </p:spPr>
        <p:txBody>
          <a:bodyPr wrap="none" lIns="91440" tIns="45720" rIns="91440" bIns="45720">
            <a:spAutoFit/>
          </a:bodyPr>
          <a:lstStyle/>
          <a:p>
            <a:pPr algn="ctr"/>
            <a:r>
              <a:rPr lang="en-US" altLang="zh-TW" sz="5400" b="0" cap="none" spc="0" dirty="0" err="1">
                <a:ln w="0"/>
                <a:solidFill>
                  <a:srgbClr val="C00000"/>
                </a:solidFill>
                <a:effectLst>
                  <a:outerShdw blurRad="38100" dist="25400" dir="5400000" algn="ctr" rotWithShape="0">
                    <a:srgbClr val="6E747A">
                      <a:alpha val="43000"/>
                    </a:srgbClr>
                  </a:outerShdw>
                </a:effectLst>
              </a:rPr>
              <a:t>s</a:t>
            </a:r>
            <a:r>
              <a:rPr lang="en-US" altLang="zh-TW" sz="5400" b="0" cap="none" spc="0" dirty="0" err="1">
                <a:ln w="0"/>
                <a:solidFill>
                  <a:schemeClr val="accent1"/>
                </a:solidFill>
                <a:effectLst>
                  <a:outerShdw blurRad="38100" dist="25400" dir="5400000" algn="ctr" rotWithShape="0">
                    <a:srgbClr val="6E747A">
                      <a:alpha val="43000"/>
                    </a:srgbClr>
                  </a:outerShdw>
                </a:effectLst>
              </a:rPr>
              <a:t>.lower</a:t>
            </a:r>
            <a:r>
              <a:rPr lang="en-US" altLang="zh-TW" sz="5400" b="0" cap="none" spc="0" dirty="0">
                <a:ln w="0"/>
                <a:solidFill>
                  <a:schemeClr val="accent1"/>
                </a:solidFill>
                <a:effectLst>
                  <a:outerShdw blurRad="38100" dist="25400" dir="5400000" algn="ctr" rotWithShape="0">
                    <a:srgbClr val="6E747A">
                      <a:alpha val="43000"/>
                    </a:srgbClr>
                  </a:outerShdw>
                </a:effectLst>
              </a:rPr>
              <a:t>()</a:t>
            </a:r>
            <a:endParaRPr lang="zh-TW" alt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5" name="語音泡泡: 圓角矩形 14">
            <a:extLst>
              <a:ext uri="{FF2B5EF4-FFF2-40B4-BE49-F238E27FC236}">
                <a16:creationId xmlns:a16="http://schemas.microsoft.com/office/drawing/2014/main" id="{ED00F266-0A25-401B-92BD-D926476704C5}"/>
              </a:ext>
            </a:extLst>
          </p:cNvPr>
          <p:cNvSpPr/>
          <p:nvPr/>
        </p:nvSpPr>
        <p:spPr>
          <a:xfrm>
            <a:off x="3895726" y="4881562"/>
            <a:ext cx="514350" cy="571500"/>
          </a:xfrm>
          <a:prstGeom prst="wedgeRoundRectCallout">
            <a:avLst>
              <a:gd name="adj1" fmla="val -46759"/>
              <a:gd name="adj2" fmla="val 124167"/>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sp>
        <p:nvSpPr>
          <p:cNvPr id="16" name="文字方塊 15">
            <a:extLst>
              <a:ext uri="{FF2B5EF4-FFF2-40B4-BE49-F238E27FC236}">
                <a16:creationId xmlns:a16="http://schemas.microsoft.com/office/drawing/2014/main" id="{50FA3407-6F73-4262-A94A-5A99912E675F}"/>
              </a:ext>
            </a:extLst>
          </p:cNvPr>
          <p:cNvSpPr txBox="1"/>
          <p:nvPr/>
        </p:nvSpPr>
        <p:spPr>
          <a:xfrm>
            <a:off x="3533775" y="6080382"/>
            <a:ext cx="2262158" cy="369332"/>
          </a:xfrm>
          <a:prstGeom prst="rect">
            <a:avLst/>
          </a:prstGeom>
          <a:noFill/>
        </p:spPr>
        <p:txBody>
          <a:bodyPr wrap="none" rtlCol="0">
            <a:spAutoFit/>
          </a:bodyPr>
          <a:lstStyle/>
          <a:p>
            <a:r>
              <a:rPr lang="zh-TW" altLang="en-US" dirty="0">
                <a:solidFill>
                  <a:srgbClr val="00B050"/>
                </a:solidFill>
                <a:latin typeface="微軟正黑體" panose="020B0604030504040204" pitchFamily="34" charset="-120"/>
                <a:ea typeface="微軟正黑體" panose="020B0604030504040204" pitchFamily="34" charset="-120"/>
              </a:rPr>
              <a:t>文字字串的變數名稱</a:t>
            </a:r>
          </a:p>
        </p:txBody>
      </p:sp>
    </p:spTree>
    <p:extLst>
      <p:ext uri="{BB962C8B-B14F-4D97-AF65-F5344CB8AC3E}">
        <p14:creationId xmlns:p14="http://schemas.microsoft.com/office/powerpoint/2010/main" val="25079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物件 的圖片&#10;&#10;描述是以高可信度產生">
            <a:extLst>
              <a:ext uri="{FF2B5EF4-FFF2-40B4-BE49-F238E27FC236}">
                <a16:creationId xmlns:a16="http://schemas.microsoft.com/office/drawing/2014/main" id="{1B5F7605-9B00-4326-8A30-30BB64D8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84" y="-402482"/>
            <a:ext cx="10064855" cy="7372515"/>
          </a:xfrm>
          <a:prstGeom prst="rect">
            <a:avLst/>
          </a:prstGeom>
        </p:spPr>
      </p:pic>
      <p:sp>
        <p:nvSpPr>
          <p:cNvPr id="5" name="文字方塊 4">
            <a:extLst>
              <a:ext uri="{FF2B5EF4-FFF2-40B4-BE49-F238E27FC236}">
                <a16:creationId xmlns:a16="http://schemas.microsoft.com/office/drawing/2014/main" id="{8D6D12E9-4618-4394-A85D-C10E910B2651}"/>
              </a:ext>
            </a:extLst>
          </p:cNvPr>
          <p:cNvSpPr txBox="1"/>
          <p:nvPr/>
        </p:nvSpPr>
        <p:spPr>
          <a:xfrm>
            <a:off x="2228850" y="1191338"/>
            <a:ext cx="7246620" cy="2185214"/>
          </a:xfrm>
          <a:prstGeom prst="rect">
            <a:avLst/>
          </a:prstGeom>
          <a:noFill/>
        </p:spPr>
        <p:txBody>
          <a:bodyPr wrap="square" rtlCol="0">
            <a:spAutoFit/>
          </a:bodyPr>
          <a:lstStyle/>
          <a:p>
            <a:r>
              <a:rPr lang="zh-TW" altLang="en-US" sz="3600" dirty="0">
                <a:latin typeface="微軟正黑體" panose="020B0604030504040204" pitchFamily="34" charset="-120"/>
                <a:ea typeface="微軟正黑體" panose="020B0604030504040204" pitchFamily="34" charset="-120"/>
              </a:rPr>
              <a:t>寫一個程式，</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設定一個字串變數值為</a:t>
            </a:r>
            <a:endParaRPr lang="en-US" altLang="zh-TW" sz="3600" dirty="0">
              <a:latin typeface="微軟正黑體" panose="020B0604030504040204" pitchFamily="34" charset="-120"/>
              <a:ea typeface="微軟正黑體" panose="020B0604030504040204" pitchFamily="34" charset="-120"/>
            </a:endParaRPr>
          </a:p>
          <a:p>
            <a:r>
              <a:rPr kumimoji="1" lang="en-US" altLang="zh-TW" sz="2800" dirty="0">
                <a:solidFill>
                  <a:schemeClr val="accent5">
                    <a:lumMod val="75000"/>
                  </a:schemeClr>
                </a:solidFill>
                <a:latin typeface="Inconsolata" pitchFamily="49" charset="0"/>
                <a:ea typeface="新細明體" pitchFamily="18" charset="-120"/>
                <a:cs typeface="新細明體" pitchFamily="18" charset="-120"/>
              </a:rPr>
              <a:t>'Hello, World! '</a:t>
            </a:r>
            <a:endParaRPr lang="en-US" altLang="zh-TW" sz="2800" dirty="0">
              <a:solidFill>
                <a:schemeClr val="accent5">
                  <a:lumMod val="75000"/>
                </a:schemeClr>
              </a:solidFill>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印出字串的長度</a:t>
            </a:r>
            <a:endParaRPr lang="zh-TW" altLang="en-US" sz="3600" dirty="0">
              <a:solidFill>
                <a:srgbClr val="C00000"/>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96D8AA89-49D8-424D-ACEA-6EAA76A1A63A}"/>
              </a:ext>
            </a:extLst>
          </p:cNvPr>
          <p:cNvSpPr txBox="1"/>
          <p:nvPr/>
        </p:nvSpPr>
        <p:spPr>
          <a:xfrm>
            <a:off x="6592316" y="4477915"/>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Tree>
    <p:extLst>
      <p:ext uri="{BB962C8B-B14F-4D97-AF65-F5344CB8AC3E}">
        <p14:creationId xmlns:p14="http://schemas.microsoft.com/office/powerpoint/2010/main" val="342543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替代處理程序 5"/>
          <p:cNvSpPr/>
          <p:nvPr/>
        </p:nvSpPr>
        <p:spPr>
          <a:xfrm>
            <a:off x="129091" y="1269402"/>
            <a:ext cx="6174889"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r>
              <a:rPr kumimoji="1" lang="en-US" altLang="zh-TW" sz="2000" dirty="0" err="1">
                <a:solidFill>
                  <a:srgbClr val="000000"/>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 = </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        Hello, World!       '</a:t>
            </a:r>
            <a:endParaRPr kumimoji="1" lang="en-US" altLang="zh-TW" sz="1100" dirty="0">
              <a:solidFill>
                <a:schemeClr val="tx1"/>
              </a:solidFill>
              <a:latin typeface="微軟正黑體" panose="020B0604030504040204" pitchFamily="34" charset="-120"/>
              <a:ea typeface="微軟正黑體" panose="020B0604030504040204" pitchFamily="34"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微軟正黑體" panose="020B0604030504040204" pitchFamily="34" charset="-120"/>
                <a:ea typeface="微軟正黑體" panose="020B0604030504040204" pitchFamily="34" charset="-120"/>
                <a:cs typeface="新細明體" pitchFamily="18" charset="-120"/>
              </a:rPr>
              <a:t>print</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zh-TW" altLang="en-US" sz="2000" dirty="0">
                <a:solidFill>
                  <a:srgbClr val="A31515"/>
                </a:solidFill>
                <a:latin typeface="微軟正黑體" panose="020B0604030504040204" pitchFamily="34" charset="-120"/>
                <a:ea typeface="微軟正黑體" panose="020B0604030504040204" pitchFamily="34" charset="-120"/>
                <a:cs typeface="新細明體" pitchFamily="18" charset="-120"/>
              </a:rPr>
              <a:t>原字串</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err="1">
                <a:solidFill>
                  <a:srgbClr val="A31515"/>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.format(</a:t>
            </a:r>
            <a:r>
              <a:rPr kumimoji="1" lang="en-US" altLang="zh-TW" sz="2000" dirty="0" err="1">
                <a:solidFill>
                  <a:srgbClr val="000000"/>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err="1">
                <a:solidFill>
                  <a:srgbClr val="000000"/>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endParaRPr kumimoji="1" lang="en-US" altLang="zh-TW" sz="1100" dirty="0">
              <a:solidFill>
                <a:schemeClr val="tx1"/>
              </a:solidFill>
              <a:latin typeface="微軟正黑體" panose="020B0604030504040204" pitchFamily="34" charset="-120"/>
              <a:ea typeface="微軟正黑體" panose="020B0604030504040204" pitchFamily="34"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微軟正黑體" panose="020B0604030504040204" pitchFamily="34" charset="-120"/>
                <a:ea typeface="微軟正黑體" panose="020B0604030504040204" pitchFamily="34" charset="-120"/>
                <a:cs typeface="新細明體" pitchFamily="18" charset="-120"/>
              </a:rPr>
              <a:t>print</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zh-TW" altLang="en-US" sz="2000" dirty="0">
                <a:solidFill>
                  <a:srgbClr val="A31515"/>
                </a:solidFill>
                <a:latin typeface="微軟正黑體" panose="020B0604030504040204" pitchFamily="34" charset="-120"/>
                <a:ea typeface="微軟正黑體" panose="020B0604030504040204" pitchFamily="34" charset="-120"/>
                <a:cs typeface="新細明體" pitchFamily="18" charset="-120"/>
              </a:rPr>
              <a:t>新字串</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err="1">
                <a:solidFill>
                  <a:srgbClr val="A31515"/>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A31515"/>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.format(</a:t>
            </a:r>
            <a:r>
              <a:rPr kumimoji="1" lang="en-US" altLang="zh-TW" sz="2000" dirty="0" err="1">
                <a:solidFill>
                  <a:srgbClr val="000000"/>
                </a:solidFill>
                <a:latin typeface="微軟正黑體" panose="020B0604030504040204" pitchFamily="34" charset="-120"/>
                <a:ea typeface="微軟正黑體" panose="020B0604030504040204" pitchFamily="34" charset="-120"/>
                <a:cs typeface="新細明體" pitchFamily="18" charset="-120"/>
              </a:rPr>
              <a:t>str</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r>
              <a:rPr kumimoji="1" lang="en-US" altLang="zh-TW" sz="2000" dirty="0" err="1">
                <a:solidFill>
                  <a:srgbClr val="000000"/>
                </a:solidFill>
                <a:latin typeface="微軟正黑體" panose="020B0604030504040204" pitchFamily="34" charset="-120"/>
                <a:ea typeface="微軟正黑體" panose="020B0604030504040204" pitchFamily="34" charset="-120"/>
                <a:cs typeface="新細明體" pitchFamily="18" charset="-120"/>
              </a:rPr>
              <a:t>str.strip</a:t>
            </a:r>
            <a:r>
              <a:rPr kumimoji="1" lang="en-US" altLang="zh-TW" sz="2000" dirty="0">
                <a:solidFill>
                  <a:srgbClr val="000000"/>
                </a:solidFill>
                <a:latin typeface="微軟正黑體" panose="020B0604030504040204" pitchFamily="34" charset="-120"/>
                <a:ea typeface="微軟正黑體" panose="020B0604030504040204" pitchFamily="34" charset="-120"/>
                <a:cs typeface="新細明體" pitchFamily="18" charset="-120"/>
              </a:rPr>
              <a:t>()))</a:t>
            </a:r>
            <a:endParaRPr lang="en-US" sz="2000" dirty="0">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58E54ADB-BEDF-408A-B2F7-AB60FA8A6A74}"/>
              </a:ext>
            </a:extLst>
          </p:cNvPr>
          <p:cNvSpPr txBox="1">
            <a:spLocks/>
          </p:cNvSpPr>
          <p:nvPr/>
        </p:nvSpPr>
        <p:spPr>
          <a:xfrm>
            <a:off x="838200" y="4715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TW" dirty="0" err="1">
                <a:solidFill>
                  <a:srgbClr val="0070C0"/>
                </a:solidFill>
                <a:latin typeface="微軟正黑體" pitchFamily="34" charset="-120"/>
                <a:ea typeface="微軟正黑體" pitchFamily="34" charset="-120"/>
              </a:rPr>
              <a:t>s.strip</a:t>
            </a:r>
            <a:r>
              <a:rPr lang="en-US" altLang="zh-TW" dirty="0">
                <a:solidFill>
                  <a:srgbClr val="0070C0"/>
                </a:solidFill>
                <a:latin typeface="微軟正黑體" pitchFamily="34" charset="-120"/>
                <a:ea typeface="微軟正黑體" pitchFamily="34" charset="-120"/>
              </a:rPr>
              <a:t>(): </a:t>
            </a:r>
            <a:r>
              <a:rPr lang="zh-TW" altLang="en-US" dirty="0">
                <a:solidFill>
                  <a:srgbClr val="0070C0"/>
                </a:solidFill>
                <a:latin typeface="微軟正黑體" pitchFamily="34" charset="-120"/>
                <a:ea typeface="微軟正黑體" pitchFamily="34" charset="-120"/>
              </a:rPr>
              <a:t>去掉字串的前後空白</a:t>
            </a:r>
          </a:p>
        </p:txBody>
      </p:sp>
      <p:pic>
        <p:nvPicPr>
          <p:cNvPr id="7" name="圖片 6" descr="v9.png"/>
          <p:cNvPicPr>
            <a:picLocks noChangeAspect="1"/>
          </p:cNvPicPr>
          <p:nvPr/>
        </p:nvPicPr>
        <p:blipFill>
          <a:blip r:embed="rId2"/>
          <a:stretch>
            <a:fillRect/>
          </a:stretch>
        </p:blipFill>
        <p:spPr>
          <a:xfrm>
            <a:off x="2556817" y="3688786"/>
            <a:ext cx="1340916" cy="1340916"/>
          </a:xfrm>
          <a:prstGeom prst="rect">
            <a:avLst/>
          </a:prstGeom>
        </p:spPr>
      </p:pic>
      <p:pic>
        <p:nvPicPr>
          <p:cNvPr id="14" name="圖片 13" descr="未命名.png"/>
          <p:cNvPicPr>
            <a:picLocks noChangeAspect="1"/>
          </p:cNvPicPr>
          <p:nvPr/>
        </p:nvPicPr>
        <p:blipFill rotWithShape="1">
          <a:blip r:embed="rId3"/>
          <a:srcRect t="41890"/>
          <a:stretch/>
        </p:blipFill>
        <p:spPr>
          <a:xfrm>
            <a:off x="6640790" y="4630491"/>
            <a:ext cx="5290419" cy="524439"/>
          </a:xfrm>
          <a:prstGeom prst="rect">
            <a:avLst/>
          </a:prstGeom>
          <a:ln w="228600" cap="sq" cmpd="thickThin">
            <a:solidFill>
              <a:srgbClr val="000000"/>
            </a:solidFill>
            <a:prstDash val="solid"/>
            <a:miter lim="800000"/>
          </a:ln>
          <a:effectLst>
            <a:innerShdw blurRad="76200">
              <a:srgbClr val="000000"/>
            </a:innerShdw>
          </a:effectLst>
        </p:spPr>
      </p:pic>
      <p:pic>
        <p:nvPicPr>
          <p:cNvPr id="16" name="圖片 15" descr="v9.png"/>
          <p:cNvPicPr>
            <a:picLocks noChangeAspect="1"/>
          </p:cNvPicPr>
          <p:nvPr/>
        </p:nvPicPr>
        <p:blipFill>
          <a:blip r:embed="rId2"/>
          <a:stretch>
            <a:fillRect/>
          </a:stretch>
        </p:blipFill>
        <p:spPr>
          <a:xfrm>
            <a:off x="10235004" y="4877004"/>
            <a:ext cx="1340916" cy="1340916"/>
          </a:xfrm>
          <a:prstGeom prst="rect">
            <a:avLst/>
          </a:prstGeom>
        </p:spPr>
      </p:pic>
      <p:sp>
        <p:nvSpPr>
          <p:cNvPr id="17" name="文字方塊 16"/>
          <p:cNvSpPr txBox="1"/>
          <p:nvPr/>
        </p:nvSpPr>
        <p:spPr>
          <a:xfrm>
            <a:off x="6412902" y="3608515"/>
            <a:ext cx="12490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000" b="1" dirty="0">
                <a:latin typeface="【微博：暖色君】PP体" pitchFamily="82" charset="-120"/>
                <a:ea typeface="【微博：暖色君】PP体" pitchFamily="82" charset="-120"/>
                <a:cs typeface="【微博：暖色君】PP体" pitchFamily="82" charset="-120"/>
              </a:rPr>
              <a:t>執行結果</a:t>
            </a:r>
          </a:p>
        </p:txBody>
      </p:sp>
      <p:sp>
        <p:nvSpPr>
          <p:cNvPr id="19" name="右彎箭號 18"/>
          <p:cNvSpPr/>
          <p:nvPr/>
        </p:nvSpPr>
        <p:spPr>
          <a:xfrm rot="5400000">
            <a:off x="6285247" y="2694606"/>
            <a:ext cx="1021976" cy="823144"/>
          </a:xfrm>
          <a:prstGeom prst="bentArrow">
            <a:avLst/>
          </a:prstGeom>
          <a:gradFill flip="none" rotWithShape="0">
            <a:gsLst>
              <a:gs pos="68000">
                <a:schemeClr val="accent2">
                  <a:lumMod val="110000"/>
                  <a:satMod val="105000"/>
                  <a:tint val="67000"/>
                </a:schemeClr>
              </a:gs>
              <a:gs pos="0">
                <a:srgbClr val="D1D1D1">
                  <a:alpha val="89804"/>
                </a:srgb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2676305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物件 的圖片&#10;&#10;描述是以高可信度產生">
            <a:extLst>
              <a:ext uri="{FF2B5EF4-FFF2-40B4-BE49-F238E27FC236}">
                <a16:creationId xmlns:a16="http://schemas.microsoft.com/office/drawing/2014/main" id="{1B5F7605-9B00-4326-8A30-30BB64D8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84" y="-402482"/>
            <a:ext cx="10064855" cy="7372515"/>
          </a:xfrm>
          <a:prstGeom prst="rect">
            <a:avLst/>
          </a:prstGeom>
        </p:spPr>
      </p:pic>
      <p:sp>
        <p:nvSpPr>
          <p:cNvPr id="5" name="文字方塊 4">
            <a:extLst>
              <a:ext uri="{FF2B5EF4-FFF2-40B4-BE49-F238E27FC236}">
                <a16:creationId xmlns:a16="http://schemas.microsoft.com/office/drawing/2014/main" id="{8D6D12E9-4618-4394-A85D-C10E910B2651}"/>
              </a:ext>
            </a:extLst>
          </p:cNvPr>
          <p:cNvSpPr txBox="1"/>
          <p:nvPr/>
        </p:nvSpPr>
        <p:spPr>
          <a:xfrm>
            <a:off x="2228850" y="1191338"/>
            <a:ext cx="7246620" cy="2185214"/>
          </a:xfrm>
          <a:prstGeom prst="rect">
            <a:avLst/>
          </a:prstGeom>
          <a:noFill/>
        </p:spPr>
        <p:txBody>
          <a:bodyPr wrap="square" rtlCol="0">
            <a:spAutoFit/>
          </a:bodyPr>
          <a:lstStyle/>
          <a:p>
            <a:r>
              <a:rPr lang="zh-TW" altLang="en-US" sz="3600" dirty="0">
                <a:latin typeface="微軟正黑體" panose="020B0604030504040204" pitchFamily="34" charset="-120"/>
                <a:ea typeface="微軟正黑體" panose="020B0604030504040204" pitchFamily="34" charset="-120"/>
              </a:rPr>
              <a:t>寫一個程式，</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設定一個字串變數值為</a:t>
            </a:r>
            <a:endParaRPr lang="en-US" altLang="zh-TW" sz="3600" dirty="0">
              <a:latin typeface="微軟正黑體" panose="020B0604030504040204" pitchFamily="34" charset="-120"/>
              <a:ea typeface="微軟正黑體" panose="020B0604030504040204" pitchFamily="34" charset="-120"/>
            </a:endParaRPr>
          </a:p>
          <a:p>
            <a:r>
              <a:rPr kumimoji="1" lang="en-US" altLang="zh-TW" sz="2800" dirty="0">
                <a:solidFill>
                  <a:schemeClr val="accent5">
                    <a:lumMod val="75000"/>
                  </a:schemeClr>
                </a:solidFill>
                <a:latin typeface="Inconsolata" pitchFamily="49" charset="0"/>
                <a:ea typeface="新細明體" pitchFamily="18" charset="-120"/>
                <a:cs typeface="新細明體" pitchFamily="18" charset="-120"/>
              </a:rPr>
              <a:t>'Hello, World! '</a:t>
            </a:r>
            <a:endParaRPr lang="en-US" altLang="zh-TW" sz="2800" dirty="0">
              <a:solidFill>
                <a:schemeClr val="accent5">
                  <a:lumMod val="75000"/>
                </a:schemeClr>
              </a:solidFill>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印出字串的長度</a:t>
            </a:r>
            <a:endParaRPr lang="zh-TW" altLang="en-US" sz="3600" dirty="0">
              <a:solidFill>
                <a:srgbClr val="C00000"/>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96D8AA89-49D8-424D-ACEA-6EAA76A1A63A}"/>
              </a:ext>
            </a:extLst>
          </p:cNvPr>
          <p:cNvSpPr txBox="1"/>
          <p:nvPr/>
        </p:nvSpPr>
        <p:spPr>
          <a:xfrm>
            <a:off x="6592316" y="4477915"/>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Tree>
    <p:extLst>
      <p:ext uri="{BB962C8B-B14F-4D97-AF65-F5344CB8AC3E}">
        <p14:creationId xmlns:p14="http://schemas.microsoft.com/office/powerpoint/2010/main" val="71785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圖片 1" descr="一張含有 物件 的圖片&#10;&#10;描述是以高可信度產生">
            <a:extLst>
              <a:ext uri="{FF2B5EF4-FFF2-40B4-BE49-F238E27FC236}">
                <a16:creationId xmlns:a16="http://schemas.microsoft.com/office/drawing/2014/main" id="{36FA3416-7040-4CE5-A72B-89AC55053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783" y="0"/>
            <a:ext cx="8628434" cy="6320335"/>
          </a:xfrm>
          <a:prstGeom prst="rect">
            <a:avLst/>
          </a:prstGeom>
        </p:spPr>
      </p:pic>
      <p:sp>
        <p:nvSpPr>
          <p:cNvPr id="3" name="文字方塊 2">
            <a:extLst>
              <a:ext uri="{FF2B5EF4-FFF2-40B4-BE49-F238E27FC236}">
                <a16:creationId xmlns:a16="http://schemas.microsoft.com/office/drawing/2014/main" id="{6D4ADCB9-87E5-4B0A-A9E0-ECA4B7A64C2C}"/>
              </a:ext>
            </a:extLst>
          </p:cNvPr>
          <p:cNvSpPr txBox="1"/>
          <p:nvPr/>
        </p:nvSpPr>
        <p:spPr>
          <a:xfrm>
            <a:off x="6179185" y="4116049"/>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
        <p:nvSpPr>
          <p:cNvPr id="6" name="Rectangle 2">
            <a:extLst>
              <a:ext uri="{FF2B5EF4-FFF2-40B4-BE49-F238E27FC236}">
                <a16:creationId xmlns:a16="http://schemas.microsoft.com/office/drawing/2014/main" id="{207C1A78-A821-4B35-AF14-93BD3140D9D2}"/>
              </a:ext>
            </a:extLst>
          </p:cNvPr>
          <p:cNvSpPr>
            <a:spLocks noChangeArrowheads="1"/>
          </p:cNvSpPr>
          <p:nvPr/>
        </p:nvSpPr>
        <p:spPr bwMode="auto">
          <a:xfrm>
            <a:off x="3032287" y="1157352"/>
            <a:ext cx="4380190" cy="20621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寫一個程式，</a:t>
            </a:r>
            <a:b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b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輸入 1 個包含5個字母的大寫英文字串，</a:t>
            </a:r>
            <a:b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b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輸出其小寫字串。 </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8080"/>
                </a:solidFill>
                <a:effectLst/>
                <a:latin typeface="微軟正黑體" panose="020B0604030504040204" pitchFamily="34" charset="-120"/>
                <a:ea typeface="微軟正黑體" panose="020B0604030504040204" pitchFamily="34" charset="-120"/>
              </a:rPr>
              <a:t>輸入範例:</a:t>
            </a: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b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b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HELLO</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8080"/>
                </a:solidFill>
                <a:effectLst/>
                <a:latin typeface="微軟正黑體" panose="020B0604030504040204" pitchFamily="34" charset="-120"/>
                <a:ea typeface="微軟正黑體" panose="020B0604030504040204" pitchFamily="34" charset="-120"/>
              </a:rPr>
              <a:t>輸出範例:</a:t>
            </a: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b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br>
            <a:r>
              <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hello</a:t>
            </a:r>
          </a:p>
        </p:txBody>
      </p:sp>
    </p:spTree>
    <p:extLst>
      <p:ext uri="{BB962C8B-B14F-4D97-AF65-F5344CB8AC3E}">
        <p14:creationId xmlns:p14="http://schemas.microsoft.com/office/powerpoint/2010/main" val="150403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anose="020B0604030504040204" pitchFamily="34" charset="-120"/>
                <a:ea typeface="微軟正黑體" panose="020B0604030504040204" pitchFamily="34" charset="-120"/>
              </a:rPr>
              <a:t>流程</a:t>
            </a:r>
          </a:p>
        </p:txBody>
      </p:sp>
      <p:pic>
        <p:nvPicPr>
          <p:cNvPr id="6" name="圖片 5"/>
          <p:cNvPicPr>
            <a:picLocks noChangeAspect="1"/>
          </p:cNvPicPr>
          <p:nvPr/>
        </p:nvPicPr>
        <p:blipFill rotWithShape="1">
          <a:blip r:embed="rId2"/>
          <a:srcRect b="7561"/>
          <a:stretch/>
        </p:blipFill>
        <p:spPr>
          <a:xfrm>
            <a:off x="1930129" y="1690688"/>
            <a:ext cx="3710364" cy="4090845"/>
          </a:xfrm>
          <a:prstGeom prst="rect">
            <a:avLst/>
          </a:prstGeom>
        </p:spPr>
      </p:pic>
      <p:sp>
        <p:nvSpPr>
          <p:cNvPr id="7" name="圓角矩形圖說文字 6"/>
          <p:cNvSpPr/>
          <p:nvPr/>
        </p:nvSpPr>
        <p:spPr>
          <a:xfrm>
            <a:off x="5852159" y="2980267"/>
            <a:ext cx="2099733" cy="521546"/>
          </a:xfrm>
          <a:prstGeom prst="wedgeRoundRectCallout">
            <a:avLst>
              <a:gd name="adj1" fmla="val -94596"/>
              <a:gd name="adj2" fmla="val 827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怎麼計算字串長度？</a:t>
            </a:r>
          </a:p>
        </p:txBody>
      </p:sp>
      <p:sp>
        <p:nvSpPr>
          <p:cNvPr id="8" name="爆炸 2 7"/>
          <p:cNvSpPr/>
          <p:nvPr/>
        </p:nvSpPr>
        <p:spPr>
          <a:xfrm>
            <a:off x="5960533" y="3129280"/>
            <a:ext cx="5073227" cy="2492587"/>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zh-TW" altLang="en-US" dirty="0">
                <a:latin typeface="微軟正黑體" panose="020B0604030504040204" pitchFamily="34" charset="-120"/>
                <a:ea typeface="微軟正黑體" panose="020B0604030504040204" pitchFamily="34" charset="-120"/>
              </a:rPr>
              <a:t>自己寫</a:t>
            </a:r>
            <a:endParaRPr lang="en-US" altLang="zh-TW"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dirty="0">
                <a:latin typeface="微軟正黑體" panose="020B0604030504040204" pitchFamily="34" charset="-120"/>
                <a:ea typeface="微軟正黑體" panose="020B0604030504040204" pitchFamily="34" charset="-120"/>
              </a:rPr>
              <a:t>有現成的方法嗎？</a:t>
            </a:r>
          </a:p>
        </p:txBody>
      </p:sp>
    </p:spTree>
    <p:extLst>
      <p:ext uri="{BB962C8B-B14F-4D97-AF65-F5344CB8AC3E}">
        <p14:creationId xmlns:p14="http://schemas.microsoft.com/office/powerpoint/2010/main" val="423414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翻一翻工具箱</a:t>
            </a:r>
          </a:p>
        </p:txBody>
      </p:sp>
      <p:pic>
        <p:nvPicPr>
          <p:cNvPr id="6" name="內容版面配置區 5" descr="focus_len.png"/>
          <p:cNvPicPr>
            <a:picLocks noGrp="1" noChangeAspect="1"/>
          </p:cNvPicPr>
          <p:nvPr>
            <p:ph idx="1"/>
          </p:nvPr>
        </p:nvPicPr>
        <p:blipFill>
          <a:blip r:embed="rId3"/>
          <a:stretch>
            <a:fillRect/>
          </a:stretch>
        </p:blipFill>
        <p:spPr>
          <a:xfrm>
            <a:off x="1241503" y="1825625"/>
            <a:ext cx="9708993" cy="43513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替代處理程序 5"/>
          <p:cNvSpPr/>
          <p:nvPr/>
        </p:nvSpPr>
        <p:spPr>
          <a:xfrm>
            <a:off x="129091" y="1269402"/>
            <a:ext cx="6174889"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eaLnBrk="0" fontAlgn="base" hangingPunct="0">
              <a:spcBef>
                <a:spcPct val="0"/>
              </a:spcBef>
              <a:spcAft>
                <a:spcPct val="0"/>
              </a:spcAft>
            </a:pP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 = </a:t>
            </a:r>
            <a:r>
              <a:rPr kumimoji="1" lang="en-US" altLang="zh-TW" sz="2000" dirty="0">
                <a:solidFill>
                  <a:srgbClr val="A31515"/>
                </a:solidFill>
                <a:latin typeface="Inconsolata" pitchFamily="49" charset="0"/>
                <a:ea typeface="新細明體" pitchFamily="18" charset="-120"/>
                <a:cs typeface="新細明體" pitchFamily="18" charset="-120"/>
              </a:rPr>
              <a:t>'Hello, World!'</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原字串</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str</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字串長度</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len</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len</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len</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p:txBody>
      </p:sp>
      <p:sp>
        <p:nvSpPr>
          <p:cNvPr id="2" name="標題 1">
            <a:extLst>
              <a:ext uri="{FF2B5EF4-FFF2-40B4-BE49-F238E27FC236}">
                <a16:creationId xmlns:a16="http://schemas.microsoft.com/office/drawing/2014/main" id="{58E54ADB-BEDF-408A-B2F7-AB60FA8A6A74}"/>
              </a:ext>
            </a:extLst>
          </p:cNvPr>
          <p:cNvSpPr txBox="1">
            <a:spLocks/>
          </p:cNvSpPr>
          <p:nvPr/>
        </p:nvSpPr>
        <p:spPr>
          <a:xfrm>
            <a:off x="838200" y="4715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0070C0"/>
                </a:solidFill>
                <a:latin typeface="微軟正黑體" pitchFamily="34" charset="-120"/>
                <a:ea typeface="微軟正黑體" pitchFamily="34" charset="-120"/>
              </a:rPr>
              <a:t>len</a:t>
            </a:r>
            <a:r>
              <a:rPr lang="en-US" dirty="0">
                <a:solidFill>
                  <a:srgbClr val="0070C0"/>
                </a:solidFill>
                <a:latin typeface="微軟正黑體" pitchFamily="34" charset="-120"/>
                <a:ea typeface="微軟正黑體" pitchFamily="34" charset="-120"/>
              </a:rPr>
              <a:t>(): </a:t>
            </a:r>
            <a:r>
              <a:rPr lang="zh-TW" altLang="en-US" dirty="0">
                <a:solidFill>
                  <a:srgbClr val="0070C0"/>
                </a:solidFill>
                <a:latin typeface="微軟正黑體" pitchFamily="34" charset="-120"/>
                <a:ea typeface="微軟正黑體" pitchFamily="34" charset="-120"/>
              </a:rPr>
              <a:t>計算字串長度</a:t>
            </a:r>
          </a:p>
        </p:txBody>
      </p:sp>
      <p:pic>
        <p:nvPicPr>
          <p:cNvPr id="7" name="圖片 6" descr="v9.png"/>
          <p:cNvPicPr>
            <a:picLocks noChangeAspect="1"/>
          </p:cNvPicPr>
          <p:nvPr/>
        </p:nvPicPr>
        <p:blipFill>
          <a:blip r:embed="rId2"/>
          <a:stretch>
            <a:fillRect/>
          </a:stretch>
        </p:blipFill>
        <p:spPr>
          <a:xfrm>
            <a:off x="2556817" y="3688786"/>
            <a:ext cx="1340916" cy="1340916"/>
          </a:xfrm>
          <a:prstGeom prst="rect">
            <a:avLst/>
          </a:prstGeom>
        </p:spPr>
      </p:pic>
      <p:pic>
        <p:nvPicPr>
          <p:cNvPr id="14" name="圖片 13" descr="未命名.png"/>
          <p:cNvPicPr>
            <a:picLocks noChangeAspect="1"/>
          </p:cNvPicPr>
          <p:nvPr/>
        </p:nvPicPr>
        <p:blipFill rotWithShape="1">
          <a:blip r:embed="rId3"/>
          <a:srcRect t="30462"/>
          <a:stretch/>
        </p:blipFill>
        <p:spPr>
          <a:xfrm>
            <a:off x="6640791" y="4505898"/>
            <a:ext cx="5234980" cy="604317"/>
          </a:xfrm>
          <a:prstGeom prst="rect">
            <a:avLst/>
          </a:prstGeom>
          <a:ln w="228600" cap="sq" cmpd="thickThin">
            <a:solidFill>
              <a:srgbClr val="000000"/>
            </a:solidFill>
            <a:prstDash val="solid"/>
            <a:miter lim="800000"/>
          </a:ln>
          <a:effectLst>
            <a:innerShdw blurRad="76200">
              <a:srgbClr val="000000"/>
            </a:innerShdw>
          </a:effectLst>
        </p:spPr>
      </p:pic>
      <p:pic>
        <p:nvPicPr>
          <p:cNvPr id="16" name="圖片 15" descr="v9.png"/>
          <p:cNvPicPr>
            <a:picLocks noChangeAspect="1"/>
          </p:cNvPicPr>
          <p:nvPr/>
        </p:nvPicPr>
        <p:blipFill>
          <a:blip r:embed="rId2"/>
          <a:stretch>
            <a:fillRect/>
          </a:stretch>
        </p:blipFill>
        <p:spPr>
          <a:xfrm>
            <a:off x="9663504" y="4888434"/>
            <a:ext cx="1340916" cy="1340916"/>
          </a:xfrm>
          <a:prstGeom prst="rect">
            <a:avLst/>
          </a:prstGeom>
        </p:spPr>
      </p:pic>
      <p:sp>
        <p:nvSpPr>
          <p:cNvPr id="11" name="文字方塊 10"/>
          <p:cNvSpPr txBox="1"/>
          <p:nvPr/>
        </p:nvSpPr>
        <p:spPr>
          <a:xfrm>
            <a:off x="6412902" y="3608515"/>
            <a:ext cx="12490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000" b="1" dirty="0">
                <a:latin typeface="【微博：暖色君】PP体" pitchFamily="82" charset="-120"/>
                <a:ea typeface="【微博：暖色君】PP体" pitchFamily="82" charset="-120"/>
                <a:cs typeface="【微博：暖色君】PP体" pitchFamily="82" charset="-120"/>
              </a:rPr>
              <a:t>執行結果</a:t>
            </a:r>
          </a:p>
        </p:txBody>
      </p:sp>
      <p:sp>
        <p:nvSpPr>
          <p:cNvPr id="12" name="右彎箭號 11"/>
          <p:cNvSpPr/>
          <p:nvPr/>
        </p:nvSpPr>
        <p:spPr>
          <a:xfrm rot="5400000">
            <a:off x="6285247" y="2694606"/>
            <a:ext cx="1021976" cy="823144"/>
          </a:xfrm>
          <a:prstGeom prst="bentArrow">
            <a:avLst/>
          </a:prstGeom>
          <a:gradFill flip="none" rotWithShape="0">
            <a:gsLst>
              <a:gs pos="68000">
                <a:schemeClr val="accent2">
                  <a:lumMod val="110000"/>
                  <a:satMod val="105000"/>
                  <a:tint val="67000"/>
                </a:schemeClr>
              </a:gs>
              <a:gs pos="0">
                <a:srgbClr val="D1D1D1">
                  <a:alpha val="89804"/>
                </a:srgb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2676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翻一翻工具箱</a:t>
            </a:r>
          </a:p>
        </p:txBody>
      </p:sp>
      <p:pic>
        <p:nvPicPr>
          <p:cNvPr id="6" name="內容版面配置區 5" descr="focus_lower.png"/>
          <p:cNvPicPr>
            <a:picLocks noGrp="1" noChangeAspect="1"/>
          </p:cNvPicPr>
          <p:nvPr>
            <p:ph idx="1"/>
          </p:nvPr>
        </p:nvPicPr>
        <p:blipFill>
          <a:blip r:embed="rId2"/>
          <a:stretch>
            <a:fillRect/>
          </a:stretch>
        </p:blipFill>
        <p:spPr>
          <a:xfrm>
            <a:off x="1241503" y="1825625"/>
            <a:ext cx="9708993" cy="435133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物件 的圖片&#10;&#10;描述是以高可信度產生">
            <a:extLst>
              <a:ext uri="{FF2B5EF4-FFF2-40B4-BE49-F238E27FC236}">
                <a16:creationId xmlns:a16="http://schemas.microsoft.com/office/drawing/2014/main" id="{1B5F7605-9B00-4326-8A30-30BB64D8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84" y="-402482"/>
            <a:ext cx="10064855" cy="7372515"/>
          </a:xfrm>
          <a:prstGeom prst="rect">
            <a:avLst/>
          </a:prstGeom>
        </p:spPr>
      </p:pic>
      <p:sp>
        <p:nvSpPr>
          <p:cNvPr id="4" name="文字方塊 3">
            <a:extLst>
              <a:ext uri="{FF2B5EF4-FFF2-40B4-BE49-F238E27FC236}">
                <a16:creationId xmlns:a16="http://schemas.microsoft.com/office/drawing/2014/main" id="{8D6D12E9-4618-4394-A85D-C10E910B2651}"/>
              </a:ext>
            </a:extLst>
          </p:cNvPr>
          <p:cNvSpPr txBox="1"/>
          <p:nvPr/>
        </p:nvSpPr>
        <p:spPr>
          <a:xfrm>
            <a:off x="1840230" y="1237058"/>
            <a:ext cx="7246620" cy="2000548"/>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寫一個程式，</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設定一個字串變數值為</a:t>
            </a:r>
            <a:endParaRPr lang="en-US" altLang="zh-TW" sz="3200" dirty="0">
              <a:latin typeface="微軟正黑體" panose="020B0604030504040204" pitchFamily="34" charset="-120"/>
              <a:ea typeface="微軟正黑體" panose="020B0604030504040204" pitchFamily="34" charset="-120"/>
            </a:endParaRPr>
          </a:p>
          <a:p>
            <a:r>
              <a:rPr kumimoji="1" lang="en-US" altLang="zh-TW" sz="2800" dirty="0">
                <a:solidFill>
                  <a:schemeClr val="accent5">
                    <a:lumMod val="75000"/>
                  </a:schemeClr>
                </a:solidFill>
                <a:latin typeface="Inconsolata" pitchFamily="49" charset="0"/>
                <a:ea typeface="新細明體" pitchFamily="18" charset="-120"/>
                <a:cs typeface="新細明體" pitchFamily="18" charset="-120"/>
              </a:rPr>
              <a:t>'Hello, World! '</a:t>
            </a:r>
            <a:endParaRPr lang="en-US" altLang="zh-TW" sz="2800" dirty="0">
              <a:solidFill>
                <a:schemeClr val="accent5">
                  <a:lumMod val="75000"/>
                </a:schemeClr>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將字串裡面的 </a:t>
            </a:r>
            <a:r>
              <a:rPr lang="en-US" altLang="zh-TW" sz="3200" dirty="0">
                <a:latin typeface="微軟正黑體" panose="020B0604030504040204" pitchFamily="34" charset="-120"/>
                <a:ea typeface="微軟正黑體" panose="020B0604030504040204" pitchFamily="34" charset="-120"/>
              </a:rPr>
              <a:t>H</a:t>
            </a:r>
            <a:r>
              <a:rPr lang="zh-TW" altLang="en-US" sz="3200" dirty="0">
                <a:latin typeface="微軟正黑體" panose="020B0604030504040204" pitchFamily="34" charset="-120"/>
                <a:ea typeface="微軟正黑體" panose="020B0604030504040204" pitchFamily="34" charset="-120"/>
              </a:rPr>
              <a:t> 字元轉成 </a:t>
            </a:r>
            <a:r>
              <a:rPr lang="en-US" altLang="zh-TW" sz="3200" dirty="0">
                <a:latin typeface="微軟正黑體" panose="020B0604030504040204" pitchFamily="34" charset="-120"/>
                <a:ea typeface="微軟正黑體" panose="020B0604030504040204" pitchFamily="34" charset="-120"/>
              </a:rPr>
              <a:t>J </a:t>
            </a:r>
            <a:r>
              <a:rPr lang="zh-TW" altLang="en-US" sz="3200" dirty="0">
                <a:latin typeface="微軟正黑體" panose="020B0604030504040204" pitchFamily="34" charset="-120"/>
                <a:ea typeface="微軟正黑體" panose="020B0604030504040204" pitchFamily="34" charset="-120"/>
              </a:rPr>
              <a:t>後再印出</a:t>
            </a:r>
            <a:endParaRPr lang="zh-TW" altLang="en-US" sz="3200" dirty="0">
              <a:solidFill>
                <a:srgbClr val="C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E21BD255-2312-45B2-91E1-3B793BB77EBD}"/>
              </a:ext>
            </a:extLst>
          </p:cNvPr>
          <p:cNvSpPr txBox="1"/>
          <p:nvPr/>
        </p:nvSpPr>
        <p:spPr>
          <a:xfrm>
            <a:off x="6526216" y="4411814"/>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Tree>
    <p:extLst>
      <p:ext uri="{BB962C8B-B14F-4D97-AF65-F5344CB8AC3E}">
        <p14:creationId xmlns:p14="http://schemas.microsoft.com/office/powerpoint/2010/main" val="342543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anose="020B0604030504040204" pitchFamily="34" charset="-120"/>
                <a:ea typeface="微軟正黑體" panose="020B0604030504040204" pitchFamily="34" charset="-120"/>
              </a:rPr>
              <a:t>流程</a:t>
            </a:r>
          </a:p>
        </p:txBody>
      </p:sp>
      <p:sp>
        <p:nvSpPr>
          <p:cNvPr id="6" name="爆炸 2 5"/>
          <p:cNvSpPr/>
          <p:nvPr/>
        </p:nvSpPr>
        <p:spPr>
          <a:xfrm>
            <a:off x="6231466" y="3061547"/>
            <a:ext cx="5073227" cy="2492587"/>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zh-TW" altLang="en-US" dirty="0">
                <a:latin typeface="微軟正黑體" panose="020B0604030504040204" pitchFamily="34" charset="-120"/>
                <a:ea typeface="微軟正黑體" panose="020B0604030504040204" pitchFamily="34" charset="-120"/>
              </a:rPr>
              <a:t>自己寫</a:t>
            </a:r>
            <a:endParaRPr lang="en-US" altLang="zh-TW"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dirty="0">
                <a:latin typeface="微軟正黑體" panose="020B0604030504040204" pitchFamily="34" charset="-120"/>
                <a:ea typeface="微軟正黑體" panose="020B0604030504040204" pitchFamily="34" charset="-120"/>
              </a:rPr>
              <a:t>有現成的方法嗎？</a:t>
            </a:r>
          </a:p>
        </p:txBody>
      </p:sp>
      <p:pic>
        <p:nvPicPr>
          <p:cNvPr id="7" name="圖片 6"/>
          <p:cNvPicPr>
            <a:picLocks noChangeAspect="1"/>
          </p:cNvPicPr>
          <p:nvPr/>
        </p:nvPicPr>
        <p:blipFill rotWithShape="1">
          <a:blip r:embed="rId2"/>
          <a:srcRect b="8031"/>
          <a:stretch/>
        </p:blipFill>
        <p:spPr>
          <a:xfrm>
            <a:off x="1978283" y="1940886"/>
            <a:ext cx="3113101" cy="3414886"/>
          </a:xfrm>
          <a:prstGeom prst="rect">
            <a:avLst/>
          </a:prstGeom>
        </p:spPr>
      </p:pic>
      <p:sp>
        <p:nvSpPr>
          <p:cNvPr id="5" name="圓角矩形圖說文字 4"/>
          <p:cNvSpPr/>
          <p:nvPr/>
        </p:nvSpPr>
        <p:spPr>
          <a:xfrm>
            <a:off x="6123092" y="2912534"/>
            <a:ext cx="2099733" cy="521546"/>
          </a:xfrm>
          <a:prstGeom prst="wedgeRoundRectCallout">
            <a:avLst>
              <a:gd name="adj1" fmla="val -106854"/>
              <a:gd name="adj2" fmla="val 840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怎麼將</a:t>
            </a:r>
            <a:r>
              <a:rPr lang="en-US" altLang="zh-TW" dirty="0"/>
              <a:t>H</a:t>
            </a:r>
            <a:r>
              <a:rPr lang="zh-TW" altLang="en-US" dirty="0"/>
              <a:t>換成</a:t>
            </a:r>
            <a:r>
              <a:rPr lang="en-US" altLang="zh-TW" dirty="0"/>
              <a:t>J</a:t>
            </a:r>
            <a:r>
              <a:rPr lang="zh-TW" altLang="en-US" dirty="0"/>
              <a:t>？</a:t>
            </a:r>
          </a:p>
        </p:txBody>
      </p:sp>
    </p:spTree>
    <p:extLst>
      <p:ext uri="{BB962C8B-B14F-4D97-AF65-F5344CB8AC3E}">
        <p14:creationId xmlns:p14="http://schemas.microsoft.com/office/powerpoint/2010/main" val="2672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翻一翻工具箱</a:t>
            </a:r>
          </a:p>
        </p:txBody>
      </p:sp>
      <p:pic>
        <p:nvPicPr>
          <p:cNvPr id="6" name="內容版面配置區 5" descr="focus_replace.png"/>
          <p:cNvPicPr>
            <a:picLocks noGrp="1" noChangeAspect="1"/>
          </p:cNvPicPr>
          <p:nvPr>
            <p:ph idx="1"/>
          </p:nvPr>
        </p:nvPicPr>
        <p:blipFill>
          <a:blip r:embed="rId2"/>
          <a:stretch>
            <a:fillRect/>
          </a:stretch>
        </p:blipFill>
        <p:spPr>
          <a:xfrm>
            <a:off x="1247767" y="1825625"/>
            <a:ext cx="9696465" cy="43513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替代處理程序 5"/>
          <p:cNvSpPr/>
          <p:nvPr/>
        </p:nvSpPr>
        <p:spPr>
          <a:xfrm>
            <a:off x="129091" y="1269402"/>
            <a:ext cx="7460429"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eaLnBrk="0" fontAlgn="base" hangingPunct="0">
              <a:spcBef>
                <a:spcPct val="0"/>
              </a:spcBef>
              <a:spcAft>
                <a:spcPct val="0"/>
              </a:spcAft>
            </a:pP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 = </a:t>
            </a:r>
            <a:r>
              <a:rPr kumimoji="1" lang="en-US" altLang="zh-TW" sz="2000" dirty="0">
                <a:solidFill>
                  <a:srgbClr val="A31515"/>
                </a:solidFill>
                <a:latin typeface="Inconsolata" pitchFamily="49" charset="0"/>
                <a:ea typeface="新細明體" pitchFamily="18" charset="-120"/>
                <a:cs typeface="新細明體" pitchFamily="18" charset="-120"/>
              </a:rPr>
              <a:t>'Hello, World!'</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原字串</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str</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新字串</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str</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str.replace</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"H"</a:t>
            </a:r>
            <a:r>
              <a:rPr kumimoji="1" lang="en-US" altLang="zh-TW" sz="2000" dirty="0">
                <a:solidFill>
                  <a:srgbClr val="000000"/>
                </a:solidFill>
                <a:latin typeface="Inconsolata" pitchFamily="49" charset="0"/>
                <a:ea typeface="新細明體" pitchFamily="18" charset="-120"/>
                <a:cs typeface="新細明體" pitchFamily="18" charset="-120"/>
              </a:rPr>
              <a:t>, </a:t>
            </a:r>
            <a:r>
              <a:rPr kumimoji="1" lang="en-US" altLang="zh-TW" sz="2000" dirty="0">
                <a:solidFill>
                  <a:srgbClr val="A31515"/>
                </a:solidFill>
                <a:latin typeface="Inconsolata" pitchFamily="49" charset="0"/>
                <a:ea typeface="新細明體" pitchFamily="18" charset="-120"/>
                <a:cs typeface="新細明體" pitchFamily="18" charset="-120"/>
              </a:rPr>
              <a:t>"J"</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p:txBody>
      </p:sp>
      <p:sp>
        <p:nvSpPr>
          <p:cNvPr id="2" name="標題 1">
            <a:extLst>
              <a:ext uri="{FF2B5EF4-FFF2-40B4-BE49-F238E27FC236}">
                <a16:creationId xmlns:a16="http://schemas.microsoft.com/office/drawing/2014/main" id="{58E54ADB-BEDF-408A-B2F7-AB60FA8A6A74}"/>
              </a:ext>
            </a:extLst>
          </p:cNvPr>
          <p:cNvSpPr txBox="1">
            <a:spLocks/>
          </p:cNvSpPr>
          <p:nvPr/>
        </p:nvSpPr>
        <p:spPr>
          <a:xfrm>
            <a:off x="838200" y="4715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TW" dirty="0" err="1">
                <a:solidFill>
                  <a:srgbClr val="0070C0"/>
                </a:solidFill>
                <a:latin typeface="微軟正黑體" pitchFamily="34" charset="-120"/>
                <a:ea typeface="微軟正黑體" pitchFamily="34" charset="-120"/>
              </a:rPr>
              <a:t>s.relpace</a:t>
            </a:r>
            <a:r>
              <a:rPr lang="en-US" altLang="zh-TW" dirty="0">
                <a:solidFill>
                  <a:srgbClr val="0070C0"/>
                </a:solidFill>
                <a:latin typeface="微軟正黑體" pitchFamily="34" charset="-120"/>
                <a:ea typeface="微軟正黑體" pitchFamily="34" charset="-120"/>
              </a:rPr>
              <a:t>(): </a:t>
            </a:r>
            <a:r>
              <a:rPr lang="zh-TW" altLang="en-US" dirty="0">
                <a:solidFill>
                  <a:srgbClr val="0070C0"/>
                </a:solidFill>
                <a:latin typeface="微軟正黑體" pitchFamily="34" charset="-120"/>
                <a:ea typeface="微軟正黑體" pitchFamily="34" charset="-120"/>
              </a:rPr>
              <a:t>替換子字串</a:t>
            </a:r>
          </a:p>
        </p:txBody>
      </p:sp>
      <p:pic>
        <p:nvPicPr>
          <p:cNvPr id="7" name="圖片 6" descr="v9.png"/>
          <p:cNvPicPr>
            <a:picLocks noChangeAspect="1"/>
          </p:cNvPicPr>
          <p:nvPr/>
        </p:nvPicPr>
        <p:blipFill>
          <a:blip r:embed="rId2"/>
          <a:stretch>
            <a:fillRect/>
          </a:stretch>
        </p:blipFill>
        <p:spPr>
          <a:xfrm>
            <a:off x="2431087" y="3654496"/>
            <a:ext cx="1340916" cy="1340916"/>
          </a:xfrm>
          <a:prstGeom prst="rect">
            <a:avLst/>
          </a:prstGeom>
        </p:spPr>
      </p:pic>
      <p:pic>
        <p:nvPicPr>
          <p:cNvPr id="14" name="圖片 13" descr="未命名.png"/>
          <p:cNvPicPr>
            <a:picLocks noChangeAspect="1"/>
          </p:cNvPicPr>
          <p:nvPr/>
        </p:nvPicPr>
        <p:blipFill rotWithShape="1">
          <a:blip r:embed="rId3"/>
          <a:srcRect t="34323"/>
          <a:stretch/>
        </p:blipFill>
        <p:spPr>
          <a:xfrm>
            <a:off x="6640791" y="5058201"/>
            <a:ext cx="5245580" cy="553929"/>
          </a:xfrm>
          <a:prstGeom prst="rect">
            <a:avLst/>
          </a:prstGeom>
          <a:ln w="228600" cap="sq" cmpd="thickThin">
            <a:solidFill>
              <a:srgbClr val="000000"/>
            </a:solidFill>
            <a:prstDash val="solid"/>
            <a:miter lim="800000"/>
          </a:ln>
          <a:effectLst>
            <a:innerShdw blurRad="76200">
              <a:srgbClr val="000000"/>
            </a:innerShdw>
          </a:effectLst>
        </p:spPr>
      </p:pic>
      <p:pic>
        <p:nvPicPr>
          <p:cNvPr id="16" name="圖片 15" descr="v9.png"/>
          <p:cNvPicPr>
            <a:picLocks noChangeAspect="1"/>
          </p:cNvPicPr>
          <p:nvPr/>
        </p:nvPicPr>
        <p:blipFill>
          <a:blip r:embed="rId2"/>
          <a:stretch>
            <a:fillRect/>
          </a:stretch>
        </p:blipFill>
        <p:spPr>
          <a:xfrm>
            <a:off x="9526344" y="5391354"/>
            <a:ext cx="1340916" cy="1340916"/>
          </a:xfrm>
          <a:prstGeom prst="rect">
            <a:avLst/>
          </a:prstGeom>
        </p:spPr>
      </p:pic>
      <p:sp>
        <p:nvSpPr>
          <p:cNvPr id="11" name="文字方塊 10"/>
          <p:cNvSpPr txBox="1"/>
          <p:nvPr/>
        </p:nvSpPr>
        <p:spPr>
          <a:xfrm>
            <a:off x="7670202" y="4157155"/>
            <a:ext cx="12490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000" b="1" dirty="0">
                <a:latin typeface="【微博：暖色君】PP体" pitchFamily="82" charset="-120"/>
                <a:ea typeface="【微博：暖色君】PP体" pitchFamily="82" charset="-120"/>
                <a:cs typeface="【微博：暖色君】PP体" pitchFamily="82" charset="-120"/>
              </a:rPr>
              <a:t>執行結果</a:t>
            </a:r>
          </a:p>
        </p:txBody>
      </p:sp>
      <p:sp>
        <p:nvSpPr>
          <p:cNvPr id="12" name="右彎箭號 11"/>
          <p:cNvSpPr/>
          <p:nvPr/>
        </p:nvSpPr>
        <p:spPr>
          <a:xfrm rot="5400000">
            <a:off x="7565407" y="3243246"/>
            <a:ext cx="1021976" cy="823144"/>
          </a:xfrm>
          <a:prstGeom prst="bentArrow">
            <a:avLst/>
          </a:prstGeom>
          <a:gradFill flip="none" rotWithShape="0">
            <a:gsLst>
              <a:gs pos="68000">
                <a:schemeClr val="accent2">
                  <a:lumMod val="110000"/>
                  <a:satMod val="105000"/>
                  <a:tint val="67000"/>
                </a:schemeClr>
              </a:gs>
              <a:gs pos="0">
                <a:srgbClr val="D1D1D1">
                  <a:alpha val="89804"/>
                </a:srgb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2676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物件 的圖片&#10;&#10;描述是以高可信度產生">
            <a:extLst>
              <a:ext uri="{FF2B5EF4-FFF2-40B4-BE49-F238E27FC236}">
                <a16:creationId xmlns:a16="http://schemas.microsoft.com/office/drawing/2014/main" id="{1B5F7605-9B00-4326-8A30-30BB64D8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84" y="-402482"/>
            <a:ext cx="10064855" cy="7372515"/>
          </a:xfrm>
          <a:prstGeom prst="rect">
            <a:avLst/>
          </a:prstGeom>
        </p:spPr>
      </p:pic>
      <p:sp>
        <p:nvSpPr>
          <p:cNvPr id="4" name="文字方塊 3">
            <a:extLst>
              <a:ext uri="{FF2B5EF4-FFF2-40B4-BE49-F238E27FC236}">
                <a16:creationId xmlns:a16="http://schemas.microsoft.com/office/drawing/2014/main" id="{8D6D12E9-4618-4394-A85D-C10E910B2651}"/>
              </a:ext>
            </a:extLst>
          </p:cNvPr>
          <p:cNvSpPr txBox="1"/>
          <p:nvPr/>
        </p:nvSpPr>
        <p:spPr>
          <a:xfrm>
            <a:off x="2228850" y="1191338"/>
            <a:ext cx="7246620" cy="2739211"/>
          </a:xfrm>
          <a:prstGeom prst="rect">
            <a:avLst/>
          </a:prstGeom>
          <a:noFill/>
        </p:spPr>
        <p:txBody>
          <a:bodyPr wrap="square" rtlCol="0">
            <a:spAutoFit/>
          </a:bodyPr>
          <a:lstStyle/>
          <a:p>
            <a:r>
              <a:rPr lang="zh-TW" altLang="en-US" sz="3600" dirty="0">
                <a:latin typeface="微軟正黑體" panose="020B0604030504040204" pitchFamily="34" charset="-120"/>
                <a:ea typeface="微軟正黑體" panose="020B0604030504040204" pitchFamily="34" charset="-120"/>
              </a:rPr>
              <a:t>寫一個程式，</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設定一個字串變數值為</a:t>
            </a:r>
            <a:endParaRPr lang="en-US" altLang="zh-TW" sz="3600" dirty="0">
              <a:latin typeface="微軟正黑體" panose="020B0604030504040204" pitchFamily="34" charset="-120"/>
              <a:ea typeface="微軟正黑體" panose="020B0604030504040204" pitchFamily="34" charset="-120"/>
            </a:endParaRPr>
          </a:p>
          <a:p>
            <a:r>
              <a:rPr kumimoji="1" lang="en-US" altLang="zh-TW" sz="2800" dirty="0">
                <a:solidFill>
                  <a:schemeClr val="accent5">
                    <a:lumMod val="75000"/>
                  </a:schemeClr>
                </a:solidFill>
                <a:latin typeface="Inconsolata" pitchFamily="49" charset="0"/>
                <a:ea typeface="新細明體" pitchFamily="18" charset="-120"/>
                <a:cs typeface="新細明體" pitchFamily="18" charset="-120"/>
              </a:rPr>
              <a:t>'Hello, World! ‘</a:t>
            </a:r>
          </a:p>
          <a:p>
            <a:r>
              <a:rPr lang="zh-TW" altLang="en-US" sz="3600" dirty="0">
                <a:latin typeface="微軟正黑體" panose="020B0604030504040204" pitchFamily="34" charset="-120"/>
                <a:ea typeface="微軟正黑體" panose="020B0604030504040204" pitchFamily="34" charset="-120"/>
              </a:rPr>
              <a:t>根據逗點切割此字串</a:t>
            </a:r>
            <a:endParaRPr lang="en-US" altLang="zh-TW" sz="3600" dirty="0">
              <a:solidFill>
                <a:schemeClr val="accent5">
                  <a:lumMod val="75000"/>
                </a:schemeClr>
              </a:solidFill>
              <a:latin typeface="微軟正黑體" panose="020B0604030504040204" pitchFamily="34" charset="-120"/>
              <a:ea typeface="微軟正黑體" panose="020B0604030504040204" pitchFamily="34" charset="-120"/>
            </a:endParaRPr>
          </a:p>
          <a:p>
            <a:endParaRPr lang="zh-TW" altLang="en-US" sz="3600" dirty="0">
              <a:solidFill>
                <a:srgbClr val="C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1646157-AD09-4E64-B436-6D4711B438E8}"/>
              </a:ext>
            </a:extLst>
          </p:cNvPr>
          <p:cNvSpPr txBox="1"/>
          <p:nvPr/>
        </p:nvSpPr>
        <p:spPr>
          <a:xfrm>
            <a:off x="6581299" y="4477915"/>
            <a:ext cx="1005403" cy="584775"/>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問題</a:t>
            </a:r>
          </a:p>
        </p:txBody>
      </p:sp>
    </p:spTree>
    <p:extLst>
      <p:ext uri="{BB962C8B-B14F-4D97-AF65-F5344CB8AC3E}">
        <p14:creationId xmlns:p14="http://schemas.microsoft.com/office/powerpoint/2010/main" val="342543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anose="020B0604030504040204" pitchFamily="34" charset="-120"/>
                <a:ea typeface="微軟正黑體" panose="020B0604030504040204" pitchFamily="34" charset="-120"/>
              </a:rPr>
              <a:t>流程</a:t>
            </a:r>
          </a:p>
        </p:txBody>
      </p:sp>
      <p:sp>
        <p:nvSpPr>
          <p:cNvPr id="6" name="爆炸 2 5"/>
          <p:cNvSpPr/>
          <p:nvPr/>
        </p:nvSpPr>
        <p:spPr>
          <a:xfrm>
            <a:off x="6231466" y="3061547"/>
            <a:ext cx="5073227" cy="2492587"/>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zh-TW" altLang="en-US" dirty="0">
                <a:latin typeface="微軟正黑體" panose="020B0604030504040204" pitchFamily="34" charset="-120"/>
                <a:ea typeface="微軟正黑體" panose="020B0604030504040204" pitchFamily="34" charset="-120"/>
              </a:rPr>
              <a:t>自己寫</a:t>
            </a:r>
            <a:endParaRPr lang="en-US" altLang="zh-TW"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dirty="0">
                <a:latin typeface="微軟正黑體" panose="020B0604030504040204" pitchFamily="34" charset="-120"/>
                <a:ea typeface="微軟正黑體" panose="020B0604030504040204" pitchFamily="34" charset="-120"/>
              </a:rPr>
              <a:t>有現成的方法嗎？</a:t>
            </a:r>
          </a:p>
        </p:txBody>
      </p:sp>
      <p:pic>
        <p:nvPicPr>
          <p:cNvPr id="4" name="圖片 3"/>
          <p:cNvPicPr>
            <a:picLocks noChangeAspect="1"/>
          </p:cNvPicPr>
          <p:nvPr/>
        </p:nvPicPr>
        <p:blipFill rotWithShape="1">
          <a:blip r:embed="rId2"/>
          <a:srcRect b="8631"/>
          <a:stretch/>
        </p:blipFill>
        <p:spPr>
          <a:xfrm>
            <a:off x="1810208" y="1825625"/>
            <a:ext cx="3199782" cy="3487091"/>
          </a:xfrm>
          <a:prstGeom prst="rect">
            <a:avLst/>
          </a:prstGeom>
        </p:spPr>
      </p:pic>
      <p:sp>
        <p:nvSpPr>
          <p:cNvPr id="5" name="圓角矩形圖說文字 4"/>
          <p:cNvSpPr/>
          <p:nvPr/>
        </p:nvSpPr>
        <p:spPr>
          <a:xfrm>
            <a:off x="5689600" y="2926610"/>
            <a:ext cx="2533225" cy="507470"/>
          </a:xfrm>
          <a:prstGeom prst="wedgeRoundRectCallout">
            <a:avLst>
              <a:gd name="adj1" fmla="val -83592"/>
              <a:gd name="adj2" fmla="val 760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怎麼根據逗點切割字串？</a:t>
            </a:r>
          </a:p>
        </p:txBody>
      </p:sp>
    </p:spTree>
    <p:extLst>
      <p:ext uri="{BB962C8B-B14F-4D97-AF65-F5344CB8AC3E}">
        <p14:creationId xmlns:p14="http://schemas.microsoft.com/office/powerpoint/2010/main" val="26908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E68EE58-50C4-49C3-955D-A0B544519231}"/>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itchFamily="34" charset="-120"/>
                <a:ea typeface="微軟正黑體" pitchFamily="34" charset="-120"/>
              </a:rPr>
              <a:t>就像</a:t>
            </a:r>
            <a:endParaRPr lang="en-US" altLang="zh-TW" dirty="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數字由</a:t>
            </a:r>
            <a:r>
              <a:rPr lang="en-US" altLang="zh-TW" dirty="0">
                <a:latin typeface="微軟正黑體" pitchFamily="34" charset="-120"/>
                <a:ea typeface="微軟正黑體" pitchFamily="34" charset="-120"/>
              </a:rPr>
              <a:t>0123456789</a:t>
            </a:r>
            <a:r>
              <a:rPr lang="zh-TW" altLang="en-US" dirty="0">
                <a:latin typeface="微軟正黑體" pitchFamily="34" charset="-120"/>
                <a:ea typeface="微軟正黑體" pitchFamily="34" charset="-120"/>
              </a:rPr>
              <a:t>組成</a:t>
            </a:r>
            <a:endParaRPr lang="en-US" altLang="zh-TW" dirty="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英文由</a:t>
            </a:r>
            <a:r>
              <a:rPr lang="en-US" altLang="zh-TW" dirty="0">
                <a:latin typeface="微軟正黑體" pitchFamily="34" charset="-120"/>
                <a:ea typeface="微軟正黑體" pitchFamily="34" charset="-120"/>
              </a:rPr>
              <a:t>26</a:t>
            </a:r>
            <a:r>
              <a:rPr lang="zh-TW" altLang="en-US" dirty="0">
                <a:latin typeface="微軟正黑體" pitchFamily="34" charset="-120"/>
                <a:ea typeface="微軟正黑體" pitchFamily="34" charset="-120"/>
              </a:rPr>
              <a:t>個字母組成</a:t>
            </a:r>
            <a:endParaRPr lang="en-US" altLang="zh-TW" dirty="0">
              <a:latin typeface="微軟正黑體" pitchFamily="34" charset="-120"/>
              <a:ea typeface="微軟正黑體" pitchFamily="34" charset="-120"/>
            </a:endParaRPr>
          </a:p>
          <a:p>
            <a:pPr lvl="1">
              <a:buFont typeface="Arial" panose="020B0604020202020204" pitchFamily="34" charset="0"/>
              <a:buNone/>
            </a:pP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字串是由</a:t>
            </a:r>
            <a:r>
              <a:rPr lang="zh-TW" altLang="en-US" b="1" dirty="0">
                <a:solidFill>
                  <a:srgbClr val="C00000"/>
                </a:solidFill>
                <a:latin typeface="微軟正黑體" pitchFamily="34" charset="-120"/>
                <a:ea typeface="微軟正黑體" pitchFamily="34" charset="-120"/>
              </a:rPr>
              <a:t>字元</a:t>
            </a:r>
            <a:r>
              <a:rPr lang="zh-TW" altLang="en-US" dirty="0">
                <a:latin typeface="微軟正黑體" pitchFamily="34" charset="-120"/>
                <a:ea typeface="微軟正黑體" pitchFamily="34" charset="-120"/>
              </a:rPr>
              <a:t>組成的</a:t>
            </a:r>
            <a:endParaRPr lang="en-US" altLang="zh-TW" dirty="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字串裡面每單一一個字就稱為字元</a:t>
            </a:r>
            <a:endParaRPr lang="en-US" altLang="zh-TW" dirty="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字串 </a:t>
            </a:r>
            <a:r>
              <a:rPr lang="en-US" altLang="zh-TW" dirty="0">
                <a:latin typeface="微軟正黑體" pitchFamily="34" charset="-120"/>
                <a:ea typeface="微軟正黑體" pitchFamily="34" charset="-120"/>
              </a:rPr>
              <a:t>"</a:t>
            </a:r>
            <a:r>
              <a:rPr lang="en-US" altLang="zh-TW" dirty="0">
                <a:solidFill>
                  <a:srgbClr val="C00000"/>
                </a:solidFill>
                <a:latin typeface="微軟正黑體" pitchFamily="34" charset="-120"/>
                <a:ea typeface="微軟正黑體" pitchFamily="34" charset="-120"/>
              </a:rPr>
              <a:t>H</a:t>
            </a:r>
            <a:r>
              <a:rPr lang="en-US" altLang="zh-TW" dirty="0">
                <a:solidFill>
                  <a:srgbClr val="00B050"/>
                </a:solidFill>
                <a:latin typeface="微軟正黑體" pitchFamily="34" charset="-120"/>
                <a:ea typeface="微軟正黑體" pitchFamily="34" charset="-120"/>
              </a:rPr>
              <a:t>e</a:t>
            </a:r>
            <a:r>
              <a:rPr lang="en-US" altLang="zh-TW" dirty="0">
                <a:solidFill>
                  <a:schemeClr val="accent4">
                    <a:lumMod val="75000"/>
                  </a:schemeClr>
                </a:solidFill>
                <a:latin typeface="微軟正黑體" pitchFamily="34" charset="-120"/>
                <a:ea typeface="微軟正黑體" pitchFamily="34" charset="-120"/>
              </a:rPr>
              <a:t>l</a:t>
            </a:r>
            <a:r>
              <a:rPr lang="en-US" altLang="zh-TW" dirty="0">
                <a:solidFill>
                  <a:schemeClr val="accent5">
                    <a:lumMod val="75000"/>
                  </a:schemeClr>
                </a:solidFill>
                <a:latin typeface="微軟正黑體" pitchFamily="34" charset="-120"/>
                <a:ea typeface="微軟正黑體" pitchFamily="34" charset="-120"/>
              </a:rPr>
              <a:t>l</a:t>
            </a:r>
            <a:r>
              <a:rPr lang="en-US" altLang="zh-TW" dirty="0">
                <a:solidFill>
                  <a:srgbClr val="7030A0"/>
                </a:solidFill>
                <a:latin typeface="微軟正黑體" pitchFamily="34" charset="-120"/>
                <a:ea typeface="微軟正黑體" pitchFamily="34" charset="-120"/>
              </a:rPr>
              <a:t>o</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裡面包含五個單一一個字</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字元</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 </a:t>
            </a:r>
            <a:r>
              <a:rPr lang="en-US" altLang="zh-TW" dirty="0">
                <a:solidFill>
                  <a:srgbClr val="C00000"/>
                </a:solidFill>
                <a:latin typeface="微軟正黑體" pitchFamily="34" charset="-120"/>
                <a:ea typeface="微軟正黑體" pitchFamily="34" charset="-120"/>
              </a:rPr>
              <a:t>H</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 </a:t>
            </a:r>
            <a:r>
              <a:rPr lang="en-US" altLang="zh-TW" dirty="0">
                <a:solidFill>
                  <a:srgbClr val="00B050"/>
                </a:solidFill>
                <a:latin typeface="微軟正黑體" pitchFamily="34" charset="-120"/>
                <a:ea typeface="微軟正黑體" pitchFamily="34" charset="-120"/>
              </a:rPr>
              <a:t>e</a:t>
            </a:r>
            <a:r>
              <a:rPr lang="en-US" altLang="zh-TW" dirty="0">
                <a:latin typeface="微軟正黑體" pitchFamily="34" charset="-120"/>
                <a:ea typeface="微軟正黑體" pitchFamily="34" charset="-120"/>
              </a:rPr>
              <a:t> , </a:t>
            </a:r>
            <a:r>
              <a:rPr lang="en-US" altLang="zh-TW" dirty="0">
                <a:solidFill>
                  <a:schemeClr val="accent4">
                    <a:lumMod val="75000"/>
                  </a:schemeClr>
                </a:solidFill>
                <a:latin typeface="微軟正黑體" pitchFamily="34" charset="-120"/>
                <a:ea typeface="微軟正黑體" pitchFamily="34" charset="-120"/>
              </a:rPr>
              <a:t>l</a:t>
            </a:r>
            <a:r>
              <a:rPr lang="en-US" altLang="zh-TW" dirty="0">
                <a:latin typeface="微軟正黑體" pitchFamily="34" charset="-120"/>
                <a:ea typeface="微軟正黑體" pitchFamily="34" charset="-120"/>
              </a:rPr>
              <a:t> , </a:t>
            </a:r>
            <a:r>
              <a:rPr lang="en-US" altLang="zh-TW" dirty="0">
                <a:solidFill>
                  <a:schemeClr val="accent5">
                    <a:lumMod val="75000"/>
                  </a:schemeClr>
                </a:solidFill>
                <a:latin typeface="微軟正黑體" pitchFamily="34" charset="-120"/>
                <a:ea typeface="微軟正黑體" pitchFamily="34" charset="-120"/>
              </a:rPr>
              <a:t>l</a:t>
            </a:r>
            <a:r>
              <a:rPr lang="en-US" altLang="zh-TW" dirty="0">
                <a:latin typeface="微軟正黑體" pitchFamily="34" charset="-120"/>
                <a:ea typeface="微軟正黑體" pitchFamily="34" charset="-120"/>
              </a:rPr>
              <a:t> , </a:t>
            </a:r>
            <a:r>
              <a:rPr lang="en-US" altLang="zh-TW" dirty="0">
                <a:solidFill>
                  <a:srgbClr val="7030A0"/>
                </a:solidFill>
                <a:latin typeface="微軟正黑體" pitchFamily="34" charset="-120"/>
                <a:ea typeface="微軟正黑體" pitchFamily="34" charset="-120"/>
              </a:rPr>
              <a:t>o</a:t>
            </a:r>
            <a:r>
              <a:rPr lang="en-US" altLang="zh-TW" dirty="0">
                <a:latin typeface="微軟正黑體" pitchFamily="34" charset="-120"/>
                <a:ea typeface="微軟正黑體" pitchFamily="34" charset="-120"/>
              </a:rPr>
              <a:t> </a:t>
            </a:r>
          </a:p>
          <a:p>
            <a:endParaRPr lang="zh-TW" altLang="en-US" dirty="0"/>
          </a:p>
        </p:txBody>
      </p:sp>
      <p:sp>
        <p:nvSpPr>
          <p:cNvPr id="4" name="標題 3">
            <a:extLst>
              <a:ext uri="{FF2B5EF4-FFF2-40B4-BE49-F238E27FC236}">
                <a16:creationId xmlns:a16="http://schemas.microsoft.com/office/drawing/2014/main" id="{A61C2A46-9259-4A97-A165-8F8F69AFC33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solidFill>
                  <a:srgbClr val="C00000"/>
                </a:solidFill>
                <a:latin typeface="微軟正黑體" panose="020B0604030504040204" pitchFamily="34" charset="-120"/>
                <a:ea typeface="微軟正黑體" panose="020B0604030504040204" pitchFamily="34" charset="-120"/>
              </a:rPr>
              <a:t>字串</a:t>
            </a:r>
            <a:r>
              <a:rPr lang="zh-TW" altLang="en-US" dirty="0">
                <a:solidFill>
                  <a:schemeClr val="accent5">
                    <a:lumMod val="75000"/>
                  </a:schemeClr>
                </a:solidFill>
                <a:latin typeface="微軟正黑體" panose="020B0604030504040204" pitchFamily="34" charset="-120"/>
                <a:ea typeface="微軟正黑體" panose="020B0604030504040204" pitchFamily="34" charset="-120"/>
              </a:rPr>
              <a:t>的組成元素</a:t>
            </a:r>
            <a:r>
              <a:rPr lang="en-US" altLang="zh-TW"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dirty="0">
                <a:solidFill>
                  <a:schemeClr val="accent5">
                    <a:lumMod val="75000"/>
                  </a:schemeClr>
                </a:solidFill>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字元</a:t>
            </a:r>
            <a:r>
              <a:rPr lang="en-US" altLang="zh-TW" dirty="0">
                <a:latin typeface="微軟正黑體" panose="020B0604030504040204" pitchFamily="34" charset="-120"/>
                <a:ea typeface="微軟正黑體" panose="020B0604030504040204" pitchFamily="34" charset="-120"/>
              </a:rPr>
              <a:t>』</a:t>
            </a:r>
            <a:endParaRPr lang="zh-TW" altLang="en-US" b="1" dirty="0">
              <a:solidFill>
                <a:srgbClr val="C00000"/>
              </a:solidFill>
            </a:endParaRPr>
          </a:p>
        </p:txBody>
      </p:sp>
    </p:spTree>
    <p:extLst>
      <p:ext uri="{BB962C8B-B14F-4D97-AF65-F5344CB8AC3E}">
        <p14:creationId xmlns:p14="http://schemas.microsoft.com/office/powerpoint/2010/main" val="409091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翻一翻工具箱</a:t>
            </a:r>
          </a:p>
        </p:txBody>
      </p:sp>
      <p:pic>
        <p:nvPicPr>
          <p:cNvPr id="6" name="內容版面配置區 5" descr="focus_split.png"/>
          <p:cNvPicPr>
            <a:picLocks noGrp="1" noChangeAspect="1"/>
          </p:cNvPicPr>
          <p:nvPr>
            <p:ph idx="1"/>
          </p:nvPr>
        </p:nvPicPr>
        <p:blipFill>
          <a:blip r:embed="rId2"/>
          <a:stretch>
            <a:fillRect/>
          </a:stretch>
        </p:blipFill>
        <p:spPr>
          <a:xfrm>
            <a:off x="1241503" y="1825625"/>
            <a:ext cx="9708993" cy="43513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替代處理程序 5"/>
          <p:cNvSpPr/>
          <p:nvPr/>
        </p:nvSpPr>
        <p:spPr>
          <a:xfrm>
            <a:off x="129091" y="1269402"/>
            <a:ext cx="6648899"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eaLnBrk="0" fontAlgn="base" hangingPunct="0">
              <a:spcBef>
                <a:spcPct val="0"/>
              </a:spcBef>
              <a:spcAft>
                <a:spcPct val="0"/>
              </a:spcAft>
            </a:pP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 = </a:t>
            </a:r>
            <a:r>
              <a:rPr kumimoji="1" lang="en-US" altLang="zh-TW" sz="2000" dirty="0">
                <a:solidFill>
                  <a:srgbClr val="A31515"/>
                </a:solidFill>
                <a:latin typeface="Inconsolata" pitchFamily="49" charset="0"/>
                <a:ea typeface="新細明體" pitchFamily="18" charset="-120"/>
                <a:cs typeface="新細明體" pitchFamily="18" charset="-120"/>
              </a:rPr>
              <a:t>'Hello, World!'</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原字串</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str</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a:p>
            <a:pPr lvl="0" eaLnBrk="0" fontAlgn="base" hangingPunct="0">
              <a:spcBef>
                <a:spcPct val="0"/>
              </a:spcBef>
              <a:spcAft>
                <a:spcPct val="0"/>
              </a:spcAft>
            </a:pPr>
            <a:r>
              <a:rPr kumimoji="1" lang="en-US" altLang="zh-TW" sz="2000" dirty="0">
                <a:solidFill>
                  <a:srgbClr val="0000FF"/>
                </a:solidFill>
                <a:latin typeface="Inconsolata" pitchFamily="49" charset="0"/>
                <a:ea typeface="新細明體" pitchFamily="18" charset="-120"/>
                <a:cs typeface="新細明體" pitchFamily="18" charset="-120"/>
              </a:rPr>
              <a:t>print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zh-TW" altLang="en-US" sz="2000" dirty="0">
                <a:solidFill>
                  <a:srgbClr val="A31515"/>
                </a:solidFill>
                <a:latin typeface="Inconsolata" pitchFamily="49" charset="0"/>
                <a:ea typeface="新細明體" pitchFamily="18" charset="-120"/>
                <a:cs typeface="新細明體" pitchFamily="18" charset="-120"/>
              </a:rPr>
              <a:t>新資料</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err="1">
                <a:solidFill>
                  <a:srgbClr val="A31515"/>
                </a:solidFill>
                <a:latin typeface="Inconsolata" pitchFamily="49" charset="0"/>
                <a:ea typeface="新細明體" pitchFamily="18" charset="-120"/>
                <a:cs typeface="新細明體" pitchFamily="18" charset="-120"/>
              </a:rPr>
              <a:t>str</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.format(</a:t>
            </a:r>
            <a:r>
              <a:rPr kumimoji="1" lang="en-US" altLang="zh-TW" sz="2000" dirty="0" err="1">
                <a:solidFill>
                  <a:srgbClr val="000000"/>
                </a:solidFill>
                <a:latin typeface="Inconsolata" pitchFamily="49" charset="0"/>
                <a:ea typeface="新細明體" pitchFamily="18" charset="-120"/>
                <a:cs typeface="新細明體" pitchFamily="18" charset="-120"/>
              </a:rPr>
              <a:t>str</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err="1">
                <a:solidFill>
                  <a:srgbClr val="000000"/>
                </a:solidFill>
                <a:latin typeface="Inconsolata" pitchFamily="49" charset="0"/>
                <a:ea typeface="新細明體" pitchFamily="18" charset="-120"/>
                <a:cs typeface="新細明體" pitchFamily="18" charset="-120"/>
              </a:rPr>
              <a:t>str.split</a:t>
            </a:r>
            <a:r>
              <a:rPr kumimoji="1" lang="en-US" altLang="zh-TW" sz="2000" dirty="0">
                <a:solidFill>
                  <a:srgbClr val="000000"/>
                </a:solidFill>
                <a:latin typeface="Inconsolata" pitchFamily="49" charset="0"/>
                <a:ea typeface="新細明體" pitchFamily="18" charset="-120"/>
                <a:cs typeface="新細明體" pitchFamily="18" charset="-120"/>
              </a:rPr>
              <a:t>(</a:t>
            </a:r>
            <a:r>
              <a:rPr kumimoji="1" lang="en-US" altLang="zh-TW" sz="2000" dirty="0">
                <a:solidFill>
                  <a:srgbClr val="A31515"/>
                </a:solidFill>
                <a:latin typeface="Inconsolata" pitchFamily="49" charset="0"/>
                <a:ea typeface="新細明體" pitchFamily="18" charset="-120"/>
                <a:cs typeface="新細明體" pitchFamily="18" charset="-120"/>
              </a:rPr>
              <a:t>","</a:t>
            </a:r>
            <a:r>
              <a:rPr kumimoji="1" lang="en-US" altLang="zh-TW" sz="2000" dirty="0">
                <a:solidFill>
                  <a:srgbClr val="000000"/>
                </a:solidFill>
                <a:latin typeface="Inconsolata" pitchFamily="49" charset="0"/>
                <a:ea typeface="新細明體" pitchFamily="18" charset="-120"/>
                <a:cs typeface="新細明體" pitchFamily="18" charset="-120"/>
              </a:rPr>
              <a:t>)))</a:t>
            </a:r>
            <a:endParaRPr kumimoji="1" lang="en-US" altLang="zh-TW" sz="1100" dirty="0">
              <a:solidFill>
                <a:schemeClr val="tx1"/>
              </a:solidFill>
              <a:latin typeface="Arial" pitchFamily="34" charset="0"/>
              <a:ea typeface="新細明體" pitchFamily="18" charset="-120"/>
              <a:cs typeface="新細明體" pitchFamily="18" charset="-120"/>
            </a:endParaRPr>
          </a:p>
        </p:txBody>
      </p:sp>
      <p:sp>
        <p:nvSpPr>
          <p:cNvPr id="2" name="標題 1">
            <a:extLst>
              <a:ext uri="{FF2B5EF4-FFF2-40B4-BE49-F238E27FC236}">
                <a16:creationId xmlns:a16="http://schemas.microsoft.com/office/drawing/2014/main" id="{58E54ADB-BEDF-408A-B2F7-AB60FA8A6A74}"/>
              </a:ext>
            </a:extLst>
          </p:cNvPr>
          <p:cNvSpPr txBox="1">
            <a:spLocks/>
          </p:cNvSpPr>
          <p:nvPr/>
        </p:nvSpPr>
        <p:spPr>
          <a:xfrm>
            <a:off x="838200" y="4715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solidFill>
                  <a:srgbClr val="0070C0"/>
                </a:solidFill>
                <a:latin typeface="微軟正黑體" pitchFamily="34" charset="-120"/>
                <a:ea typeface="微軟正黑體" pitchFamily="34" charset="-120"/>
              </a:rPr>
              <a:t>s.split</a:t>
            </a:r>
            <a:r>
              <a:rPr lang="en-US" altLang="zh-TW" dirty="0">
                <a:solidFill>
                  <a:srgbClr val="0070C0"/>
                </a:solidFill>
                <a:latin typeface="微軟正黑體" pitchFamily="34" charset="-120"/>
                <a:ea typeface="微軟正黑體" pitchFamily="34" charset="-120"/>
              </a:rPr>
              <a:t>(): </a:t>
            </a:r>
            <a:r>
              <a:rPr lang="zh-TW" altLang="en-US" dirty="0">
                <a:solidFill>
                  <a:srgbClr val="0070C0"/>
                </a:solidFill>
                <a:latin typeface="微軟正黑體" pitchFamily="34" charset="-120"/>
                <a:ea typeface="微軟正黑體" pitchFamily="34" charset="-120"/>
              </a:rPr>
              <a:t>切割字串</a:t>
            </a:r>
          </a:p>
          <a:p>
            <a:pPr lvl="0"/>
            <a:endParaRPr lang="zh-TW" altLang="en-US" dirty="0">
              <a:latin typeface="微軟正黑體" pitchFamily="34" charset="-120"/>
              <a:ea typeface="微軟正黑體" pitchFamily="34" charset="-120"/>
            </a:endParaRPr>
          </a:p>
        </p:txBody>
      </p:sp>
      <p:pic>
        <p:nvPicPr>
          <p:cNvPr id="7" name="圖片 6" descr="v9.png"/>
          <p:cNvPicPr>
            <a:picLocks noChangeAspect="1"/>
          </p:cNvPicPr>
          <p:nvPr/>
        </p:nvPicPr>
        <p:blipFill>
          <a:blip r:embed="rId3"/>
          <a:stretch>
            <a:fillRect/>
          </a:stretch>
        </p:blipFill>
        <p:spPr>
          <a:xfrm>
            <a:off x="2556817" y="3688786"/>
            <a:ext cx="1340916" cy="1340916"/>
          </a:xfrm>
          <a:prstGeom prst="rect">
            <a:avLst/>
          </a:prstGeom>
        </p:spPr>
      </p:pic>
      <p:pic>
        <p:nvPicPr>
          <p:cNvPr id="14" name="圖片 13" descr="未命名.png"/>
          <p:cNvPicPr>
            <a:picLocks noChangeAspect="1"/>
          </p:cNvPicPr>
          <p:nvPr/>
        </p:nvPicPr>
        <p:blipFill rotWithShape="1">
          <a:blip r:embed="rId4"/>
          <a:srcRect t="29317"/>
          <a:stretch/>
        </p:blipFill>
        <p:spPr>
          <a:xfrm>
            <a:off x="6640791" y="4924540"/>
            <a:ext cx="5245580" cy="596150"/>
          </a:xfrm>
          <a:prstGeom prst="rect">
            <a:avLst/>
          </a:prstGeom>
          <a:ln w="228600" cap="sq" cmpd="thickThin">
            <a:solidFill>
              <a:srgbClr val="000000"/>
            </a:solidFill>
            <a:prstDash val="solid"/>
            <a:miter lim="800000"/>
          </a:ln>
          <a:effectLst>
            <a:innerShdw blurRad="76200">
              <a:srgbClr val="000000"/>
            </a:innerShdw>
          </a:effectLst>
        </p:spPr>
      </p:pic>
      <p:pic>
        <p:nvPicPr>
          <p:cNvPr id="16" name="圖片 15" descr="v9.png"/>
          <p:cNvPicPr>
            <a:picLocks noChangeAspect="1"/>
          </p:cNvPicPr>
          <p:nvPr/>
        </p:nvPicPr>
        <p:blipFill>
          <a:blip r:embed="rId3"/>
          <a:stretch>
            <a:fillRect/>
          </a:stretch>
        </p:blipFill>
        <p:spPr>
          <a:xfrm>
            <a:off x="10326444" y="5265624"/>
            <a:ext cx="1340916" cy="1340916"/>
          </a:xfrm>
          <a:prstGeom prst="rect">
            <a:avLst/>
          </a:prstGeom>
        </p:spPr>
      </p:pic>
      <p:sp>
        <p:nvSpPr>
          <p:cNvPr id="13" name="文字方塊 12"/>
          <p:cNvSpPr txBox="1"/>
          <p:nvPr/>
        </p:nvSpPr>
        <p:spPr>
          <a:xfrm>
            <a:off x="6904392" y="4031425"/>
            <a:ext cx="12490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000" b="1" dirty="0">
                <a:latin typeface="【微博：暖色君】PP体" pitchFamily="82" charset="-120"/>
                <a:ea typeface="【微博：暖色君】PP体" pitchFamily="82" charset="-120"/>
                <a:cs typeface="【微博：暖色君】PP体" pitchFamily="82" charset="-120"/>
              </a:rPr>
              <a:t>執行結果</a:t>
            </a:r>
          </a:p>
        </p:txBody>
      </p:sp>
      <p:sp>
        <p:nvSpPr>
          <p:cNvPr id="15" name="右彎箭號 14"/>
          <p:cNvSpPr/>
          <p:nvPr/>
        </p:nvSpPr>
        <p:spPr>
          <a:xfrm rot="5400000">
            <a:off x="6753877" y="3117516"/>
            <a:ext cx="1021976" cy="823144"/>
          </a:xfrm>
          <a:prstGeom prst="bentArrow">
            <a:avLst/>
          </a:prstGeom>
          <a:gradFill flip="none" rotWithShape="0">
            <a:gsLst>
              <a:gs pos="68000">
                <a:schemeClr val="accent2">
                  <a:lumMod val="110000"/>
                  <a:satMod val="105000"/>
                  <a:tint val="67000"/>
                </a:schemeClr>
              </a:gs>
              <a:gs pos="0">
                <a:srgbClr val="D1D1D1">
                  <a:alpha val="89804"/>
                </a:srgb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26763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8283" t="21810" r="29639" b="14561"/>
          <a:stretch>
            <a:fillRect/>
          </a:stretch>
        </p:blipFill>
        <p:spPr bwMode="auto">
          <a:xfrm>
            <a:off x="753036" y="2667896"/>
            <a:ext cx="7175350" cy="279698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更多的工具箱，可參考</a:t>
            </a:r>
            <a:r>
              <a:rPr lang="zh-TW" altLang="en-US" dirty="0">
                <a:latin typeface="微軟正黑體" pitchFamily="34" charset="-120"/>
                <a:ea typeface="微軟正黑體" pitchFamily="34" charset="-120"/>
                <a:hlinkClick r:id="rId2"/>
              </a:rPr>
              <a:t>這裡</a:t>
            </a:r>
            <a:endParaRPr lang="zh-TW" altLang="en-US" dirty="0"/>
          </a:p>
        </p:txBody>
      </p:sp>
      <p:pic>
        <p:nvPicPr>
          <p:cNvPr id="11" name="圖片 10" descr="Word Art (4).png"/>
          <p:cNvPicPr>
            <a:picLocks noChangeAspect="1"/>
          </p:cNvPicPr>
          <p:nvPr/>
        </p:nvPicPr>
        <p:blipFill>
          <a:blip r:embed="rId3"/>
          <a:stretch>
            <a:fillRect/>
          </a:stretch>
        </p:blipFill>
        <p:spPr>
          <a:xfrm>
            <a:off x="821054" y="1538287"/>
            <a:ext cx="10197465" cy="49579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250A58-8401-40B0-92AC-51386217E73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a:solidFill>
                  <a:schemeClr val="accent5">
                    <a:lumMod val="75000"/>
                  </a:schemeClr>
                </a:solidFill>
                <a:latin typeface="微軟正黑體" pitchFamily="34" charset="-120"/>
                <a:ea typeface="微軟正黑體" pitchFamily="34" charset="-120"/>
              </a:rPr>
              <a:t>字元數字本一家</a:t>
            </a:r>
            <a:endParaRPr lang="zh-TW" altLang="en-US" dirty="0">
              <a:solidFill>
                <a:schemeClr val="accent5">
                  <a:lumMod val="75000"/>
                </a:schemeClr>
              </a:solidFill>
              <a:latin typeface="微軟正黑體" pitchFamily="34" charset="-120"/>
              <a:ea typeface="微軟正黑體" pitchFamily="34" charset="-120"/>
            </a:endParaRPr>
          </a:p>
        </p:txBody>
      </p:sp>
      <p:sp>
        <p:nvSpPr>
          <p:cNvPr id="3" name="內容版面配置區 2">
            <a:extLst>
              <a:ext uri="{FF2B5EF4-FFF2-40B4-BE49-F238E27FC236}">
                <a16:creationId xmlns:a16="http://schemas.microsoft.com/office/drawing/2014/main" id="{360C19A1-266C-47A6-AD5F-D4A489B044F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a:latin typeface="微軟正黑體" panose="020B0604030504040204" pitchFamily="34" charset="-120"/>
                <a:ea typeface="微軟正黑體" panose="020B0604030504040204" pitchFamily="34" charset="-120"/>
              </a:rPr>
              <a:t>字元在電腦中是以一個八位元的整數來儲存</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即 </a:t>
            </a:r>
            <a:r>
              <a:rPr lang="en-US" altLang="zh-TW">
                <a:latin typeface="微軟正黑體" panose="020B0604030504040204" pitchFamily="34" charset="-120"/>
                <a:ea typeface="微軟正黑體" panose="020B0604030504040204" pitchFamily="34" charset="-120"/>
              </a:rPr>
              <a:t>1 Byte)</a:t>
            </a:r>
          </a:p>
          <a:p>
            <a:pPr algn="just"/>
            <a:endParaRPr lang="en-US" altLang="zh-TW">
              <a:latin typeface="微軟正黑體" panose="020B0604030504040204" pitchFamily="34" charset="-120"/>
              <a:ea typeface="微軟正黑體" panose="020B0604030504040204" pitchFamily="34" charset="-120"/>
            </a:endParaRPr>
          </a:p>
          <a:p>
            <a:pPr algn="just"/>
            <a:r>
              <a:rPr lang="zh-TW" altLang="en-US">
                <a:latin typeface="微軟正黑體" panose="020B0604030504040204" pitchFamily="34" charset="-120"/>
                <a:ea typeface="微軟正黑體" panose="020B0604030504040204" pitchFamily="34" charset="-120"/>
              </a:rPr>
              <a:t>而這個符號與數字的對應關係我們稱為 </a:t>
            </a:r>
            <a:r>
              <a:rPr lang="en-US" altLang="zh-TW" b="1">
                <a:solidFill>
                  <a:srgbClr val="C00000"/>
                </a:solidFill>
                <a:latin typeface="微軟正黑體" panose="020B0604030504040204" pitchFamily="34" charset="-120"/>
                <a:ea typeface="微軟正黑體" panose="020B0604030504040204" pitchFamily="34" charset="-120"/>
              </a:rPr>
              <a:t>ASCII </a:t>
            </a:r>
            <a:r>
              <a:rPr lang="zh-TW" altLang="en-US" b="1">
                <a:solidFill>
                  <a:srgbClr val="C00000"/>
                </a:solidFill>
                <a:latin typeface="微軟正黑體" panose="020B0604030504040204" pitchFamily="34" charset="-120"/>
                <a:ea typeface="微軟正黑體" panose="020B0604030504040204" pitchFamily="34" charset="-120"/>
              </a:rPr>
              <a:t>碼</a:t>
            </a:r>
            <a:r>
              <a:rPr lang="zh-TW" altLang="en-US">
                <a:latin typeface="微軟正黑體" panose="020B0604030504040204" pitchFamily="34" charset="-120"/>
                <a:ea typeface="微軟正黑體" panose="020B0604030504040204" pitchFamily="34" charset="-120"/>
              </a:rPr>
              <a:t> </a:t>
            </a:r>
            <a:r>
              <a:rPr lang="en-US" altLang="zh-TW">
                <a:latin typeface="微軟正黑體" panose="020B0604030504040204" pitchFamily="34" charset="-120"/>
                <a:ea typeface="微軟正黑體" panose="020B0604030504040204" pitchFamily="34" charset="-120"/>
              </a:rPr>
              <a:t>(American Standard Code for Information Interchange)</a:t>
            </a:r>
          </a:p>
          <a:p>
            <a:pPr algn="just"/>
            <a:endParaRPr lang="en-US" altLang="zh-TW">
              <a:latin typeface="微軟正黑體" panose="020B0604030504040204" pitchFamily="34" charset="-120"/>
              <a:ea typeface="微軟正黑體" panose="020B0604030504040204" pitchFamily="34" charset="-120"/>
            </a:endParaRPr>
          </a:p>
          <a:p>
            <a:pPr algn="just"/>
            <a:r>
              <a:rPr lang="zh-TW" altLang="en-US">
                <a:latin typeface="微軟正黑體" panose="020B0604030504040204" pitchFamily="34" charset="-120"/>
                <a:ea typeface="微軟正黑體" panose="020B0604030504040204" pitchFamily="34" charset="-120"/>
              </a:rPr>
              <a:t>所以說，字元也是一個數字！</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402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9B4B02C-13C8-4147-929D-6F223B5BA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9125"/>
            <a:ext cx="9144000" cy="6079750"/>
          </a:xfrm>
          <a:prstGeom prst="rect">
            <a:avLst/>
          </a:prstGeom>
        </p:spPr>
      </p:pic>
    </p:spTree>
    <p:extLst>
      <p:ext uri="{BB962C8B-B14F-4D97-AF65-F5344CB8AC3E}">
        <p14:creationId xmlns:p14="http://schemas.microsoft.com/office/powerpoint/2010/main" val="218943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785F1-4AA7-46D2-BC95-1D05BC6991E9}"/>
              </a:ext>
            </a:extLst>
          </p:cNvPr>
          <p:cNvSpPr txBox="1">
            <a:spLocks/>
          </p:cNvSpPr>
          <p:nvPr/>
        </p:nvSpPr>
        <p:spPr>
          <a:xfrm>
            <a:off x="838200" y="365125"/>
            <a:ext cx="105156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以</a:t>
            </a:r>
            <a:r>
              <a:rPr kumimoji="0" lang="en-US" altLang="zh-TW"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dice</a:t>
            </a: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為例，每一個字元都有相對應的數</a:t>
            </a:r>
          </a:p>
        </p:txBody>
      </p:sp>
      <p:pic>
        <p:nvPicPr>
          <p:cNvPr id="3" name="圖片 2">
            <a:extLst>
              <a:ext uri="{FF2B5EF4-FFF2-40B4-BE49-F238E27FC236}">
                <a16:creationId xmlns:a16="http://schemas.microsoft.com/office/drawing/2014/main" id="{5B3DA4F2-CD0E-4DBD-B587-E2DB73ECE57B}"/>
              </a:ext>
            </a:extLst>
          </p:cNvPr>
          <p:cNvPicPr>
            <a:picLocks noChangeAspect="1"/>
          </p:cNvPicPr>
          <p:nvPr/>
        </p:nvPicPr>
        <p:blipFill>
          <a:blip r:embed="rId2">
            <a:extLst>
              <a:ext uri="{28A0092B-C50C-407E-A947-70E740481C1C}">
                <a14:useLocalDpi xmlns:a14="http://schemas.microsoft.com/office/drawing/2010/main" val="0"/>
              </a:ext>
            </a:extLst>
          </a:blip>
          <a:srcRect l="75891" t="10563" b="72823"/>
          <a:stretch>
            <a:fillRect/>
          </a:stretch>
        </p:blipFill>
        <p:spPr>
          <a:xfrm>
            <a:off x="956945" y="3519375"/>
            <a:ext cx="2204484" cy="1010094"/>
          </a:xfrm>
          <a:prstGeom prst="rect">
            <a:avLst/>
          </a:prstGeom>
        </p:spPr>
      </p:pic>
      <p:pic>
        <p:nvPicPr>
          <p:cNvPr id="4" name="圖片 3">
            <a:extLst>
              <a:ext uri="{FF2B5EF4-FFF2-40B4-BE49-F238E27FC236}">
                <a16:creationId xmlns:a16="http://schemas.microsoft.com/office/drawing/2014/main" id="{606BCBF8-EC9A-49D7-BA8C-E38F7E3A5DD8}"/>
              </a:ext>
            </a:extLst>
          </p:cNvPr>
          <p:cNvPicPr>
            <a:picLocks noChangeAspect="1"/>
          </p:cNvPicPr>
          <p:nvPr/>
        </p:nvPicPr>
        <p:blipFill>
          <a:blip r:embed="rId2">
            <a:extLst>
              <a:ext uri="{28A0092B-C50C-407E-A947-70E740481C1C}">
                <a14:useLocalDpi xmlns:a14="http://schemas.microsoft.com/office/drawing/2010/main" val="0"/>
              </a:ext>
            </a:extLst>
          </a:blip>
          <a:srcRect l="75891" t="10563" b="75329"/>
          <a:stretch>
            <a:fillRect/>
          </a:stretch>
        </p:blipFill>
        <p:spPr>
          <a:xfrm>
            <a:off x="6393714" y="3512287"/>
            <a:ext cx="2204484" cy="857694"/>
          </a:xfrm>
          <a:prstGeom prst="rect">
            <a:avLst/>
          </a:prstGeom>
        </p:spPr>
      </p:pic>
      <p:pic>
        <p:nvPicPr>
          <p:cNvPr id="5" name="圖片 4">
            <a:extLst>
              <a:ext uri="{FF2B5EF4-FFF2-40B4-BE49-F238E27FC236}">
                <a16:creationId xmlns:a16="http://schemas.microsoft.com/office/drawing/2014/main" id="{A2862410-B31F-42D8-935D-DE80FBA5F419}"/>
              </a:ext>
            </a:extLst>
          </p:cNvPr>
          <p:cNvPicPr>
            <a:picLocks noChangeAspect="1"/>
          </p:cNvPicPr>
          <p:nvPr/>
        </p:nvPicPr>
        <p:blipFill>
          <a:blip r:embed="rId2">
            <a:extLst>
              <a:ext uri="{28A0092B-C50C-407E-A947-70E740481C1C}">
                <a14:useLocalDpi xmlns:a14="http://schemas.microsoft.com/office/drawing/2010/main" val="0"/>
              </a:ext>
            </a:extLst>
          </a:blip>
          <a:srcRect l="75891" t="10563" b="70141"/>
          <a:stretch>
            <a:fillRect/>
          </a:stretch>
        </p:blipFill>
        <p:spPr>
          <a:xfrm>
            <a:off x="9044759" y="3505197"/>
            <a:ext cx="2204484" cy="1173126"/>
          </a:xfrm>
          <a:prstGeom prst="rect">
            <a:avLst/>
          </a:prstGeom>
        </p:spPr>
      </p:pic>
      <p:pic>
        <p:nvPicPr>
          <p:cNvPr id="6" name="圖片 5">
            <a:extLst>
              <a:ext uri="{FF2B5EF4-FFF2-40B4-BE49-F238E27FC236}">
                <a16:creationId xmlns:a16="http://schemas.microsoft.com/office/drawing/2014/main" id="{7BDE5335-6756-470A-A101-AE0F390B3076}"/>
              </a:ext>
            </a:extLst>
          </p:cNvPr>
          <p:cNvPicPr>
            <a:picLocks noChangeAspect="1"/>
          </p:cNvPicPr>
          <p:nvPr/>
        </p:nvPicPr>
        <p:blipFill>
          <a:blip r:embed="rId2">
            <a:extLst>
              <a:ext uri="{28A0092B-C50C-407E-A947-70E740481C1C}">
                <a14:useLocalDpi xmlns:a14="http://schemas.microsoft.com/office/drawing/2010/main" val="0"/>
              </a:ext>
            </a:extLst>
          </a:blip>
          <a:srcRect l="75891" t="10563" b="59706"/>
          <a:stretch>
            <a:fillRect/>
          </a:stretch>
        </p:blipFill>
        <p:spPr>
          <a:xfrm>
            <a:off x="3795835" y="3508745"/>
            <a:ext cx="2204484" cy="1807535"/>
          </a:xfrm>
          <a:prstGeom prst="rect">
            <a:avLst/>
          </a:prstGeom>
        </p:spPr>
      </p:pic>
      <p:pic>
        <p:nvPicPr>
          <p:cNvPr id="7" name="圖片 6" descr="dice.png">
            <a:extLst>
              <a:ext uri="{FF2B5EF4-FFF2-40B4-BE49-F238E27FC236}">
                <a16:creationId xmlns:a16="http://schemas.microsoft.com/office/drawing/2014/main" id="{36EE6EA2-24D4-482B-B453-C5BC08C4A8BF}"/>
              </a:ext>
            </a:extLst>
          </p:cNvPr>
          <p:cNvPicPr>
            <a:picLocks noChangeAspect="1"/>
          </p:cNvPicPr>
          <p:nvPr/>
        </p:nvPicPr>
        <p:blipFill>
          <a:blip r:embed="rId3"/>
          <a:srcRect t="37803" b="9118"/>
          <a:stretch>
            <a:fillRect/>
          </a:stretch>
        </p:blipFill>
        <p:spPr>
          <a:xfrm>
            <a:off x="0" y="1541721"/>
            <a:ext cx="12192000" cy="2179674"/>
          </a:xfrm>
          <a:prstGeom prst="rect">
            <a:avLst/>
          </a:prstGeom>
          <a:ln>
            <a:noFill/>
          </a:ln>
        </p:spPr>
      </p:pic>
      <p:sp>
        <p:nvSpPr>
          <p:cNvPr id="8" name="矩形 7">
            <a:extLst>
              <a:ext uri="{FF2B5EF4-FFF2-40B4-BE49-F238E27FC236}">
                <a16:creationId xmlns:a16="http://schemas.microsoft.com/office/drawing/2014/main" id="{0AF0CF7B-6345-4F37-B8CD-82E2F91106E2}"/>
              </a:ext>
            </a:extLst>
          </p:cNvPr>
          <p:cNvSpPr/>
          <p:nvPr/>
        </p:nvSpPr>
        <p:spPr>
          <a:xfrm>
            <a:off x="946314" y="4380615"/>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60570EC-6A62-4060-9769-CF5ABE219000}"/>
              </a:ext>
            </a:extLst>
          </p:cNvPr>
          <p:cNvSpPr/>
          <p:nvPr/>
        </p:nvSpPr>
        <p:spPr>
          <a:xfrm>
            <a:off x="3810017" y="5139070"/>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6942BE3-6BDF-4AD5-9F09-406278E5FAA9}"/>
              </a:ext>
            </a:extLst>
          </p:cNvPr>
          <p:cNvSpPr/>
          <p:nvPr/>
        </p:nvSpPr>
        <p:spPr>
          <a:xfrm>
            <a:off x="6383098" y="4224671"/>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29CFE64-2FEB-44BD-906B-33B662794585}"/>
              </a:ext>
            </a:extLst>
          </p:cNvPr>
          <p:cNvSpPr/>
          <p:nvPr/>
        </p:nvSpPr>
        <p:spPr>
          <a:xfrm>
            <a:off x="9030602" y="4533015"/>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8469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785F1-4AA7-46D2-BC95-1D05BC6991E9}"/>
              </a:ext>
            </a:extLst>
          </p:cNvPr>
          <p:cNvSpPr txBox="1">
            <a:spLocks/>
          </p:cNvSpPr>
          <p:nvPr/>
        </p:nvSpPr>
        <p:spPr>
          <a:xfrm>
            <a:off x="838200" y="365125"/>
            <a:ext cx="105156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以</a:t>
            </a:r>
            <a:r>
              <a:rPr kumimoji="0" lang="en-US" altLang="zh-TW"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dice</a:t>
            </a: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為例，</a:t>
            </a:r>
            <a:br>
              <a:rPr kumimoji="0" lang="en-US" altLang="zh-TW"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br>
            <a:r>
              <a:rPr lang="zh-TW" altLang="en-US" sz="4400" dirty="0">
                <a:solidFill>
                  <a:schemeClr val="accent5">
                    <a:lumMod val="75000"/>
                  </a:schemeClr>
                </a:solidFill>
                <a:latin typeface="微軟正黑體" pitchFamily="34" charset="-120"/>
                <a:ea typeface="微軟正黑體" pitchFamily="34" charset="-120"/>
                <a:cs typeface="+mj-cs"/>
              </a:rPr>
              <a:t>大小寫分別對應到不同的數值</a:t>
            </a:r>
            <a:endPar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endParaRPr>
          </a:p>
        </p:txBody>
      </p:sp>
      <p:pic>
        <p:nvPicPr>
          <p:cNvPr id="3" name="圖片 2">
            <a:extLst>
              <a:ext uri="{FF2B5EF4-FFF2-40B4-BE49-F238E27FC236}">
                <a16:creationId xmlns:a16="http://schemas.microsoft.com/office/drawing/2014/main" id="{5B3DA4F2-CD0E-4DBD-B587-E2DB73ECE57B}"/>
              </a:ext>
            </a:extLst>
          </p:cNvPr>
          <p:cNvPicPr>
            <a:picLocks noChangeAspect="1"/>
          </p:cNvPicPr>
          <p:nvPr/>
        </p:nvPicPr>
        <p:blipFill>
          <a:blip r:embed="rId2">
            <a:extLst>
              <a:ext uri="{28A0092B-C50C-407E-A947-70E740481C1C}">
                <a14:useLocalDpi xmlns:a14="http://schemas.microsoft.com/office/drawing/2010/main" val="0"/>
              </a:ext>
            </a:extLst>
          </a:blip>
          <a:srcRect l="75891" t="10563" b="72823"/>
          <a:stretch>
            <a:fillRect/>
          </a:stretch>
        </p:blipFill>
        <p:spPr>
          <a:xfrm>
            <a:off x="956945" y="3519375"/>
            <a:ext cx="2204484" cy="1010094"/>
          </a:xfrm>
          <a:prstGeom prst="rect">
            <a:avLst/>
          </a:prstGeom>
        </p:spPr>
      </p:pic>
      <p:pic>
        <p:nvPicPr>
          <p:cNvPr id="4" name="圖片 3">
            <a:extLst>
              <a:ext uri="{FF2B5EF4-FFF2-40B4-BE49-F238E27FC236}">
                <a16:creationId xmlns:a16="http://schemas.microsoft.com/office/drawing/2014/main" id="{606BCBF8-EC9A-49D7-BA8C-E38F7E3A5DD8}"/>
              </a:ext>
            </a:extLst>
          </p:cNvPr>
          <p:cNvPicPr>
            <a:picLocks noChangeAspect="1"/>
          </p:cNvPicPr>
          <p:nvPr/>
        </p:nvPicPr>
        <p:blipFill>
          <a:blip r:embed="rId2">
            <a:extLst>
              <a:ext uri="{28A0092B-C50C-407E-A947-70E740481C1C}">
                <a14:useLocalDpi xmlns:a14="http://schemas.microsoft.com/office/drawing/2010/main" val="0"/>
              </a:ext>
            </a:extLst>
          </a:blip>
          <a:srcRect l="75891" t="10563" b="75329"/>
          <a:stretch>
            <a:fillRect/>
          </a:stretch>
        </p:blipFill>
        <p:spPr>
          <a:xfrm>
            <a:off x="6393714" y="3512287"/>
            <a:ext cx="2204484" cy="857694"/>
          </a:xfrm>
          <a:prstGeom prst="rect">
            <a:avLst/>
          </a:prstGeom>
        </p:spPr>
      </p:pic>
      <p:pic>
        <p:nvPicPr>
          <p:cNvPr id="5" name="圖片 4">
            <a:extLst>
              <a:ext uri="{FF2B5EF4-FFF2-40B4-BE49-F238E27FC236}">
                <a16:creationId xmlns:a16="http://schemas.microsoft.com/office/drawing/2014/main" id="{A2862410-B31F-42D8-935D-DE80FBA5F419}"/>
              </a:ext>
            </a:extLst>
          </p:cNvPr>
          <p:cNvPicPr>
            <a:picLocks noChangeAspect="1"/>
          </p:cNvPicPr>
          <p:nvPr/>
        </p:nvPicPr>
        <p:blipFill>
          <a:blip r:embed="rId2">
            <a:extLst>
              <a:ext uri="{28A0092B-C50C-407E-A947-70E740481C1C}">
                <a14:useLocalDpi xmlns:a14="http://schemas.microsoft.com/office/drawing/2010/main" val="0"/>
              </a:ext>
            </a:extLst>
          </a:blip>
          <a:srcRect l="75891" t="10563" b="70141"/>
          <a:stretch>
            <a:fillRect/>
          </a:stretch>
        </p:blipFill>
        <p:spPr>
          <a:xfrm>
            <a:off x="9044759" y="3505197"/>
            <a:ext cx="2204484" cy="1173126"/>
          </a:xfrm>
          <a:prstGeom prst="rect">
            <a:avLst/>
          </a:prstGeom>
        </p:spPr>
      </p:pic>
      <p:pic>
        <p:nvPicPr>
          <p:cNvPr id="6" name="圖片 5">
            <a:extLst>
              <a:ext uri="{FF2B5EF4-FFF2-40B4-BE49-F238E27FC236}">
                <a16:creationId xmlns:a16="http://schemas.microsoft.com/office/drawing/2014/main" id="{7BDE5335-6756-470A-A101-AE0F390B3076}"/>
              </a:ext>
            </a:extLst>
          </p:cNvPr>
          <p:cNvPicPr>
            <a:picLocks noChangeAspect="1"/>
          </p:cNvPicPr>
          <p:nvPr/>
        </p:nvPicPr>
        <p:blipFill>
          <a:blip r:embed="rId2">
            <a:extLst>
              <a:ext uri="{28A0092B-C50C-407E-A947-70E740481C1C}">
                <a14:useLocalDpi xmlns:a14="http://schemas.microsoft.com/office/drawing/2010/main" val="0"/>
              </a:ext>
            </a:extLst>
          </a:blip>
          <a:srcRect l="75891" t="10563" b="59706"/>
          <a:stretch>
            <a:fillRect/>
          </a:stretch>
        </p:blipFill>
        <p:spPr>
          <a:xfrm>
            <a:off x="3795835" y="3508745"/>
            <a:ext cx="2204484" cy="1807535"/>
          </a:xfrm>
          <a:prstGeom prst="rect">
            <a:avLst/>
          </a:prstGeom>
        </p:spPr>
      </p:pic>
      <p:pic>
        <p:nvPicPr>
          <p:cNvPr id="7" name="圖片 6" descr="dice.png">
            <a:extLst>
              <a:ext uri="{FF2B5EF4-FFF2-40B4-BE49-F238E27FC236}">
                <a16:creationId xmlns:a16="http://schemas.microsoft.com/office/drawing/2014/main" id="{36EE6EA2-24D4-482B-B453-C5BC08C4A8BF}"/>
              </a:ext>
            </a:extLst>
          </p:cNvPr>
          <p:cNvPicPr>
            <a:picLocks noChangeAspect="1"/>
          </p:cNvPicPr>
          <p:nvPr/>
        </p:nvPicPr>
        <p:blipFill>
          <a:blip r:embed="rId3"/>
          <a:srcRect t="37803" b="9118"/>
          <a:stretch>
            <a:fillRect/>
          </a:stretch>
        </p:blipFill>
        <p:spPr>
          <a:xfrm>
            <a:off x="0" y="1541721"/>
            <a:ext cx="12192000" cy="2179674"/>
          </a:xfrm>
          <a:prstGeom prst="rect">
            <a:avLst/>
          </a:prstGeom>
          <a:ln>
            <a:noFill/>
          </a:ln>
        </p:spPr>
      </p:pic>
      <p:sp>
        <p:nvSpPr>
          <p:cNvPr id="8" name="矩形 7">
            <a:extLst>
              <a:ext uri="{FF2B5EF4-FFF2-40B4-BE49-F238E27FC236}">
                <a16:creationId xmlns:a16="http://schemas.microsoft.com/office/drawing/2014/main" id="{0AF0CF7B-6345-4F37-B8CD-82E2F91106E2}"/>
              </a:ext>
            </a:extLst>
          </p:cNvPr>
          <p:cNvSpPr/>
          <p:nvPr/>
        </p:nvSpPr>
        <p:spPr>
          <a:xfrm>
            <a:off x="946314" y="4380615"/>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60570EC-6A62-4060-9769-CF5ABE219000}"/>
              </a:ext>
            </a:extLst>
          </p:cNvPr>
          <p:cNvSpPr/>
          <p:nvPr/>
        </p:nvSpPr>
        <p:spPr>
          <a:xfrm>
            <a:off x="3810017" y="5139070"/>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6942BE3-6BDF-4AD5-9F09-406278E5FAA9}"/>
              </a:ext>
            </a:extLst>
          </p:cNvPr>
          <p:cNvSpPr/>
          <p:nvPr/>
        </p:nvSpPr>
        <p:spPr>
          <a:xfrm>
            <a:off x="6383098" y="4224671"/>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29CFE64-2FEB-44BD-906B-33B662794585}"/>
              </a:ext>
            </a:extLst>
          </p:cNvPr>
          <p:cNvSpPr/>
          <p:nvPr/>
        </p:nvSpPr>
        <p:spPr>
          <a:xfrm>
            <a:off x="9030602" y="4533015"/>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76140350-B1BA-4379-921E-F09C032207CB}"/>
              </a:ext>
            </a:extLst>
          </p:cNvPr>
          <p:cNvPicPr>
            <a:picLocks noChangeAspect="1"/>
          </p:cNvPicPr>
          <p:nvPr/>
        </p:nvPicPr>
        <p:blipFill>
          <a:blip r:embed="rId4"/>
          <a:stretch>
            <a:fillRect/>
          </a:stretch>
        </p:blipFill>
        <p:spPr>
          <a:xfrm>
            <a:off x="946314" y="5891212"/>
            <a:ext cx="1628775" cy="790575"/>
          </a:xfrm>
          <a:prstGeom prst="rect">
            <a:avLst/>
          </a:prstGeom>
        </p:spPr>
      </p:pic>
      <p:pic>
        <p:nvPicPr>
          <p:cNvPr id="14" name="圖片 13" descr="一張含有 時鐘, 畫畫 的圖片&#10;&#10;自動產生的描述">
            <a:extLst>
              <a:ext uri="{FF2B5EF4-FFF2-40B4-BE49-F238E27FC236}">
                <a16:creationId xmlns:a16="http://schemas.microsoft.com/office/drawing/2014/main" id="{06348BBB-3A89-40B0-B889-16C426B62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375" y="5919340"/>
            <a:ext cx="1815876" cy="866668"/>
          </a:xfrm>
          <a:prstGeom prst="rect">
            <a:avLst/>
          </a:prstGeom>
        </p:spPr>
      </p:pic>
      <p:pic>
        <p:nvPicPr>
          <p:cNvPr id="16" name="圖片 15" descr="一張含有 儀錶, 時鐘 的圖片&#10;&#10;自動產生的描述">
            <a:extLst>
              <a:ext uri="{FF2B5EF4-FFF2-40B4-BE49-F238E27FC236}">
                <a16:creationId xmlns:a16="http://schemas.microsoft.com/office/drawing/2014/main" id="{3E223F4F-9949-42CB-B112-4710AAB38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0105" y="5654109"/>
            <a:ext cx="1693628" cy="952666"/>
          </a:xfrm>
          <a:prstGeom prst="rect">
            <a:avLst/>
          </a:prstGeom>
        </p:spPr>
      </p:pic>
      <p:pic>
        <p:nvPicPr>
          <p:cNvPr id="17" name="圖片 16" descr="一張含有 儀錶, 時鐘 的圖片&#10;&#10;自動產生的描述">
            <a:extLst>
              <a:ext uri="{FF2B5EF4-FFF2-40B4-BE49-F238E27FC236}">
                <a16:creationId xmlns:a16="http://schemas.microsoft.com/office/drawing/2014/main" id="{76F912FD-E8AF-4714-AA95-B3DB4C8A3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8676" y="5638256"/>
            <a:ext cx="1693628" cy="952666"/>
          </a:xfrm>
          <a:prstGeom prst="rect">
            <a:avLst/>
          </a:prstGeom>
        </p:spPr>
      </p:pic>
      <p:sp>
        <p:nvSpPr>
          <p:cNvPr id="18" name="矩形 17">
            <a:extLst>
              <a:ext uri="{FF2B5EF4-FFF2-40B4-BE49-F238E27FC236}">
                <a16:creationId xmlns:a16="http://schemas.microsoft.com/office/drawing/2014/main" id="{6096FB0D-2DBF-4F8E-9907-FBD5B9C56475}"/>
              </a:ext>
            </a:extLst>
          </p:cNvPr>
          <p:cNvSpPr/>
          <p:nvPr/>
        </p:nvSpPr>
        <p:spPr>
          <a:xfrm>
            <a:off x="940128" y="5859314"/>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D7B9237A-7508-4589-BF51-87B1E1FDDE58}"/>
              </a:ext>
            </a:extLst>
          </p:cNvPr>
          <p:cNvSpPr/>
          <p:nvPr/>
        </p:nvSpPr>
        <p:spPr>
          <a:xfrm>
            <a:off x="3861351" y="5911036"/>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F284380A-2837-4587-9A3D-5E03282164EE}"/>
              </a:ext>
            </a:extLst>
          </p:cNvPr>
          <p:cNvSpPr/>
          <p:nvPr/>
        </p:nvSpPr>
        <p:spPr>
          <a:xfrm>
            <a:off x="6469922" y="5679224"/>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12F10868-A34D-43DA-8330-E169D5A404F5}"/>
              </a:ext>
            </a:extLst>
          </p:cNvPr>
          <p:cNvSpPr/>
          <p:nvPr/>
        </p:nvSpPr>
        <p:spPr>
          <a:xfrm>
            <a:off x="9120967" y="6011156"/>
            <a:ext cx="2052068" cy="180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5F17168-3C96-4034-B93D-89B46121BEE6}"/>
              </a:ext>
            </a:extLst>
          </p:cNvPr>
          <p:cNvSpPr/>
          <p:nvPr/>
        </p:nvSpPr>
        <p:spPr>
          <a:xfrm>
            <a:off x="838201" y="4314020"/>
            <a:ext cx="571500" cy="17260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7FA25321-752A-4C68-98B8-D832E37424D1}"/>
              </a:ext>
            </a:extLst>
          </p:cNvPr>
          <p:cNvSpPr/>
          <p:nvPr/>
        </p:nvSpPr>
        <p:spPr>
          <a:xfrm>
            <a:off x="3741196" y="5086667"/>
            <a:ext cx="571500" cy="11052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06B6D3DC-56BB-4894-B3A5-CF86F10DC41B}"/>
              </a:ext>
            </a:extLst>
          </p:cNvPr>
          <p:cNvSpPr/>
          <p:nvPr/>
        </p:nvSpPr>
        <p:spPr>
          <a:xfrm>
            <a:off x="9030602" y="4495257"/>
            <a:ext cx="571500" cy="16966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23677DC8-AA81-4783-8586-53A05565754B}"/>
              </a:ext>
            </a:extLst>
          </p:cNvPr>
          <p:cNvSpPr/>
          <p:nvPr/>
        </p:nvSpPr>
        <p:spPr>
          <a:xfrm>
            <a:off x="6322767" y="4221254"/>
            <a:ext cx="571500" cy="169808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433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01F416-08A2-4690-AE88-3EC501157DC5}"/>
              </a:ext>
            </a:extLst>
          </p:cNvPr>
          <p:cNvSpPr txBox="1">
            <a:spLocks/>
          </p:cNvSpPr>
          <p:nvPr/>
        </p:nvSpPr>
        <p:spPr>
          <a:xfrm>
            <a:off x="838200" y="422344"/>
            <a:ext cx="4324350" cy="76828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轉化成程式碼</a:t>
            </a:r>
          </a:p>
        </p:txBody>
      </p:sp>
      <p:sp>
        <p:nvSpPr>
          <p:cNvPr id="4" name="流程圖: 替代處理程序 5">
            <a:extLst>
              <a:ext uri="{FF2B5EF4-FFF2-40B4-BE49-F238E27FC236}">
                <a16:creationId xmlns:a16="http://schemas.microsoft.com/office/drawing/2014/main" id="{CFD1D2B6-695E-492C-B9C2-EB9B9CE97A4D}"/>
              </a:ext>
            </a:extLst>
          </p:cNvPr>
          <p:cNvSpPr/>
          <p:nvPr/>
        </p:nvSpPr>
        <p:spPr>
          <a:xfrm>
            <a:off x="351632" y="1793216"/>
            <a:ext cx="5481134"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000" dirty="0"/>
              <a:t>str=input()</a:t>
            </a:r>
            <a:endParaRPr lang="en-US" altLang="zh-TW" sz="2000" dirty="0"/>
          </a:p>
          <a:p>
            <a:r>
              <a:rPr lang="zh-TW" altLang="en-US" sz="2000" dirty="0"/>
              <a:t>x0=(chr(ord(str[0])+32))</a:t>
            </a:r>
            <a:endParaRPr lang="en-US" altLang="zh-TW" sz="2000" dirty="0"/>
          </a:p>
          <a:p>
            <a:r>
              <a:rPr lang="zh-TW" altLang="en-US" sz="2000" dirty="0"/>
              <a:t>x1=(chr(ord(str[1])+32))</a:t>
            </a:r>
            <a:endParaRPr lang="en-US" altLang="zh-TW" sz="2000" dirty="0"/>
          </a:p>
          <a:p>
            <a:r>
              <a:rPr lang="zh-TW" altLang="en-US" sz="2000" dirty="0"/>
              <a:t>x2=(chr(ord(str[2])+32))</a:t>
            </a:r>
            <a:endParaRPr lang="en-US" altLang="zh-TW" sz="2000" dirty="0"/>
          </a:p>
          <a:p>
            <a:r>
              <a:rPr lang="zh-TW" altLang="en-US" sz="2000" dirty="0"/>
              <a:t>x3=(chr(ord(str[3])+32))</a:t>
            </a:r>
            <a:endParaRPr lang="en-US" altLang="zh-TW" sz="2000" dirty="0"/>
          </a:p>
          <a:p>
            <a:r>
              <a:rPr lang="zh-TW" altLang="en-US" sz="2000" dirty="0"/>
              <a:t>x4=(chr(ord(str[4])+32))</a:t>
            </a:r>
            <a:endParaRPr lang="en-US" altLang="zh-TW" sz="2000" dirty="0"/>
          </a:p>
          <a:p>
            <a:r>
              <a:rPr lang="zh-TW" altLang="en-US" sz="2000" dirty="0"/>
              <a:t>print("{}".format(x0+x1+x2+x3+x4)) </a:t>
            </a:r>
          </a:p>
        </p:txBody>
      </p:sp>
      <p:sp>
        <p:nvSpPr>
          <p:cNvPr id="15" name="流程圖: 程序 14">
            <a:extLst>
              <a:ext uri="{FF2B5EF4-FFF2-40B4-BE49-F238E27FC236}">
                <a16:creationId xmlns:a16="http://schemas.microsoft.com/office/drawing/2014/main" id="{682B4C40-14C4-4A6B-A17C-031DEF5725A5}"/>
              </a:ext>
            </a:extLst>
          </p:cNvPr>
          <p:cNvSpPr/>
          <p:nvPr/>
        </p:nvSpPr>
        <p:spPr>
          <a:xfrm>
            <a:off x="7781925" y="449861"/>
            <a:ext cx="2905122"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從字串取字元</a:t>
            </a:r>
          </a:p>
        </p:txBody>
      </p:sp>
      <p:sp>
        <p:nvSpPr>
          <p:cNvPr id="19" name="流程圖: 程序 18">
            <a:extLst>
              <a:ext uri="{FF2B5EF4-FFF2-40B4-BE49-F238E27FC236}">
                <a16:creationId xmlns:a16="http://schemas.microsoft.com/office/drawing/2014/main" id="{0FC46334-9572-4EC8-9FAB-F55F58FCFEA9}"/>
              </a:ext>
            </a:extLst>
          </p:cNvPr>
          <p:cNvSpPr/>
          <p:nvPr/>
        </p:nvSpPr>
        <p:spPr>
          <a:xfrm>
            <a:off x="7805738" y="1476674"/>
            <a:ext cx="2905123"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取字元的</a:t>
            </a:r>
            <a:r>
              <a:rPr lang="en-US" altLang="zh-TW" dirty="0">
                <a:latin typeface="微軟正黑體" panose="020B0604030504040204" pitchFamily="34" charset="-120"/>
                <a:ea typeface="微軟正黑體" panose="020B0604030504040204" pitchFamily="34" charset="-120"/>
              </a:rPr>
              <a:t>ASCII</a:t>
            </a:r>
            <a:r>
              <a:rPr lang="zh-TW" altLang="en-US" dirty="0">
                <a:latin typeface="微軟正黑體" panose="020B0604030504040204" pitchFamily="34" charset="-120"/>
                <a:ea typeface="微軟正黑體" panose="020B0604030504040204" pitchFamily="34" charset="-120"/>
              </a:rPr>
              <a:t>碼</a:t>
            </a:r>
          </a:p>
        </p:txBody>
      </p:sp>
      <p:sp>
        <p:nvSpPr>
          <p:cNvPr id="20" name="流程圖: 程序 19">
            <a:extLst>
              <a:ext uri="{FF2B5EF4-FFF2-40B4-BE49-F238E27FC236}">
                <a16:creationId xmlns:a16="http://schemas.microsoft.com/office/drawing/2014/main" id="{562D8E23-D8D3-4E29-9FCC-199BCBD7EDF3}"/>
              </a:ext>
            </a:extLst>
          </p:cNvPr>
          <p:cNvSpPr/>
          <p:nvPr/>
        </p:nvSpPr>
        <p:spPr>
          <a:xfrm>
            <a:off x="7805737" y="2449812"/>
            <a:ext cx="2905124"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大小寫轉換的運算</a:t>
            </a:r>
          </a:p>
        </p:txBody>
      </p:sp>
      <p:sp>
        <p:nvSpPr>
          <p:cNvPr id="21" name="流程圖: 程序 20">
            <a:extLst>
              <a:ext uri="{FF2B5EF4-FFF2-40B4-BE49-F238E27FC236}">
                <a16:creationId xmlns:a16="http://schemas.microsoft.com/office/drawing/2014/main" id="{01CD1847-B90D-465C-85AD-5861A70B5BD9}"/>
              </a:ext>
            </a:extLst>
          </p:cNvPr>
          <p:cNvSpPr/>
          <p:nvPr/>
        </p:nvSpPr>
        <p:spPr>
          <a:xfrm>
            <a:off x="7805736" y="3476625"/>
            <a:ext cx="2905125"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大小寫轉換的運算</a:t>
            </a:r>
          </a:p>
        </p:txBody>
      </p:sp>
      <p:sp>
        <p:nvSpPr>
          <p:cNvPr id="22" name="流程圖: 程序 21">
            <a:extLst>
              <a:ext uri="{FF2B5EF4-FFF2-40B4-BE49-F238E27FC236}">
                <a16:creationId xmlns:a16="http://schemas.microsoft.com/office/drawing/2014/main" id="{4B0D62CA-30B1-400D-ACBD-F51D0B65B158}"/>
              </a:ext>
            </a:extLst>
          </p:cNvPr>
          <p:cNvSpPr/>
          <p:nvPr/>
        </p:nvSpPr>
        <p:spPr>
          <a:xfrm>
            <a:off x="7781922" y="4568690"/>
            <a:ext cx="2905125"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回傳</a:t>
            </a:r>
            <a:r>
              <a:rPr lang="en-US" altLang="zh-TW" dirty="0">
                <a:latin typeface="微軟正黑體" panose="020B0604030504040204" pitchFamily="34" charset="-120"/>
                <a:ea typeface="微軟正黑體" panose="020B0604030504040204" pitchFamily="34" charset="-120"/>
              </a:rPr>
              <a:t>ASCII</a:t>
            </a:r>
            <a:r>
              <a:rPr lang="zh-TW" altLang="en-US" dirty="0">
                <a:latin typeface="微軟正黑體" panose="020B0604030504040204" pitchFamily="34" charset="-120"/>
                <a:ea typeface="微軟正黑體" panose="020B0604030504040204" pitchFamily="34" charset="-120"/>
              </a:rPr>
              <a:t>所對應的字元</a:t>
            </a:r>
          </a:p>
        </p:txBody>
      </p:sp>
      <p:sp>
        <p:nvSpPr>
          <p:cNvPr id="23" name="流程圖: 程序 22">
            <a:extLst>
              <a:ext uri="{FF2B5EF4-FFF2-40B4-BE49-F238E27FC236}">
                <a16:creationId xmlns:a16="http://schemas.microsoft.com/office/drawing/2014/main" id="{2A38FC80-1ABE-4B5A-87C9-A9EB946A41C8}"/>
              </a:ext>
            </a:extLst>
          </p:cNvPr>
          <p:cNvSpPr/>
          <p:nvPr/>
        </p:nvSpPr>
        <p:spPr>
          <a:xfrm>
            <a:off x="7791449" y="5572260"/>
            <a:ext cx="2905125" cy="49609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字元組合成字串</a:t>
            </a:r>
          </a:p>
        </p:txBody>
      </p:sp>
      <p:sp>
        <p:nvSpPr>
          <p:cNvPr id="24" name="箭號: 向下 23">
            <a:extLst>
              <a:ext uri="{FF2B5EF4-FFF2-40B4-BE49-F238E27FC236}">
                <a16:creationId xmlns:a16="http://schemas.microsoft.com/office/drawing/2014/main" id="{1F92061A-974E-4B2E-B014-6F4F9DF7ECC5}"/>
              </a:ext>
            </a:extLst>
          </p:cNvPr>
          <p:cNvSpPr/>
          <p:nvPr/>
        </p:nvSpPr>
        <p:spPr>
          <a:xfrm>
            <a:off x="9082085" y="999630"/>
            <a:ext cx="352425" cy="477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箭號: 向下 24">
            <a:extLst>
              <a:ext uri="{FF2B5EF4-FFF2-40B4-BE49-F238E27FC236}">
                <a16:creationId xmlns:a16="http://schemas.microsoft.com/office/drawing/2014/main" id="{59828977-CA40-453E-955A-5888515A405D}"/>
              </a:ext>
            </a:extLst>
          </p:cNvPr>
          <p:cNvSpPr/>
          <p:nvPr/>
        </p:nvSpPr>
        <p:spPr>
          <a:xfrm>
            <a:off x="9067798" y="1999605"/>
            <a:ext cx="352425" cy="477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箭號: 向下 25">
            <a:extLst>
              <a:ext uri="{FF2B5EF4-FFF2-40B4-BE49-F238E27FC236}">
                <a16:creationId xmlns:a16="http://schemas.microsoft.com/office/drawing/2014/main" id="{D1532763-C8EB-4B6D-BECC-76049EB650E9}"/>
              </a:ext>
            </a:extLst>
          </p:cNvPr>
          <p:cNvSpPr/>
          <p:nvPr/>
        </p:nvSpPr>
        <p:spPr>
          <a:xfrm>
            <a:off x="9053508" y="2999514"/>
            <a:ext cx="352425" cy="477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箭號: 向下 26">
            <a:extLst>
              <a:ext uri="{FF2B5EF4-FFF2-40B4-BE49-F238E27FC236}">
                <a16:creationId xmlns:a16="http://schemas.microsoft.com/office/drawing/2014/main" id="{07399C95-8C99-4D60-AD2E-4CD4F419AEA9}"/>
              </a:ext>
            </a:extLst>
          </p:cNvPr>
          <p:cNvSpPr/>
          <p:nvPr/>
        </p:nvSpPr>
        <p:spPr>
          <a:xfrm>
            <a:off x="9048743" y="4091646"/>
            <a:ext cx="352425" cy="477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箭號: 向下 27">
            <a:extLst>
              <a:ext uri="{FF2B5EF4-FFF2-40B4-BE49-F238E27FC236}">
                <a16:creationId xmlns:a16="http://schemas.microsoft.com/office/drawing/2014/main" id="{60868FF6-FC0B-4963-A191-BACB283F36D8}"/>
              </a:ext>
            </a:extLst>
          </p:cNvPr>
          <p:cNvSpPr/>
          <p:nvPr/>
        </p:nvSpPr>
        <p:spPr>
          <a:xfrm>
            <a:off x="9048742" y="5118459"/>
            <a:ext cx="352425" cy="477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55351271-4FA3-4FA2-951A-B3236B0AE078}"/>
              </a:ext>
            </a:extLst>
          </p:cNvPr>
          <p:cNvSpPr/>
          <p:nvPr/>
        </p:nvSpPr>
        <p:spPr>
          <a:xfrm>
            <a:off x="5832766" y="5528644"/>
            <a:ext cx="1847791" cy="10730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altLang="zh-TW" dirty="0"/>
              <a:t>HAPPY</a:t>
            </a:r>
          </a:p>
          <a:p>
            <a:r>
              <a:rPr lang="en-US" altLang="zh-TW" dirty="0"/>
              <a:t>happy</a:t>
            </a:r>
            <a:endParaRPr lang="zh-TW" altLang="en-US" dirty="0"/>
          </a:p>
        </p:txBody>
      </p:sp>
      <p:sp>
        <p:nvSpPr>
          <p:cNvPr id="30" name="文字方塊 29">
            <a:extLst>
              <a:ext uri="{FF2B5EF4-FFF2-40B4-BE49-F238E27FC236}">
                <a16:creationId xmlns:a16="http://schemas.microsoft.com/office/drawing/2014/main" id="{1BBAF3B6-3510-4172-BCFD-10ACB575AA37}"/>
              </a:ext>
            </a:extLst>
          </p:cNvPr>
          <p:cNvSpPr txBox="1"/>
          <p:nvPr/>
        </p:nvSpPr>
        <p:spPr>
          <a:xfrm>
            <a:off x="6061366" y="2599404"/>
            <a:ext cx="12490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000" b="1" dirty="0">
                <a:latin typeface="【微博：暖色君】PP体" pitchFamily="82" charset="-120"/>
                <a:ea typeface="【微博：暖色君】PP体" pitchFamily="82" charset="-120"/>
                <a:cs typeface="【微博：暖色君】PP体" pitchFamily="82" charset="-120"/>
              </a:rPr>
              <a:t>執行結果</a:t>
            </a:r>
          </a:p>
        </p:txBody>
      </p:sp>
      <p:sp>
        <p:nvSpPr>
          <p:cNvPr id="31" name="右彎箭號 7">
            <a:extLst>
              <a:ext uri="{FF2B5EF4-FFF2-40B4-BE49-F238E27FC236}">
                <a16:creationId xmlns:a16="http://schemas.microsoft.com/office/drawing/2014/main" id="{8E40CF45-F515-46F1-B4C2-3E253188900A}"/>
              </a:ext>
            </a:extLst>
          </p:cNvPr>
          <p:cNvSpPr/>
          <p:nvPr/>
        </p:nvSpPr>
        <p:spPr>
          <a:xfrm rot="5400000">
            <a:off x="5234823" y="3880061"/>
            <a:ext cx="2354537" cy="948965"/>
          </a:xfrm>
          <a:prstGeom prst="bentArrow">
            <a:avLst/>
          </a:prstGeom>
          <a:gradFill flip="none" rotWithShape="0">
            <a:gsLst>
              <a:gs pos="68000">
                <a:schemeClr val="accent2">
                  <a:lumMod val="110000"/>
                  <a:satMod val="105000"/>
                  <a:tint val="67000"/>
                </a:schemeClr>
              </a:gs>
              <a:gs pos="0">
                <a:srgbClr val="D1D1D1">
                  <a:alpha val="89804"/>
                </a:srgb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5271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01F416-08A2-4690-AE88-3EC501157DC5}"/>
              </a:ext>
            </a:extLst>
          </p:cNvPr>
          <p:cNvSpPr txBox="1">
            <a:spLocks/>
          </p:cNvSpPr>
          <p:nvPr/>
        </p:nvSpPr>
        <p:spPr>
          <a:xfrm>
            <a:off x="838200" y="1098619"/>
            <a:ext cx="7200900" cy="76828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還有一些沒考慮到的問題</a:t>
            </a:r>
            <a:r>
              <a:rPr kumimoji="0" lang="en-US" altLang="zh-TW"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rPr>
              <a:t>…</a:t>
            </a:r>
            <a:endParaRPr kumimoji="0" lang="zh-TW" altLang="en-US" sz="4400" b="0" i="0" u="none" strike="noStrike" kern="1200" cap="none" spc="0" normalizeH="0" baseline="0" noProof="0" dirty="0">
              <a:ln>
                <a:noFill/>
              </a:ln>
              <a:solidFill>
                <a:schemeClr val="accent5">
                  <a:lumMod val="75000"/>
                </a:schemeClr>
              </a:solidFill>
              <a:effectLst/>
              <a:uLnTx/>
              <a:uFillTx/>
              <a:latin typeface="微軟正黑體" pitchFamily="34" charset="-120"/>
              <a:ea typeface="微軟正黑體" pitchFamily="34" charset="-120"/>
              <a:cs typeface="+mj-cs"/>
            </a:endParaRPr>
          </a:p>
        </p:txBody>
      </p:sp>
      <p:sp>
        <p:nvSpPr>
          <p:cNvPr id="4" name="流程圖: 替代處理程序 5">
            <a:extLst>
              <a:ext uri="{FF2B5EF4-FFF2-40B4-BE49-F238E27FC236}">
                <a16:creationId xmlns:a16="http://schemas.microsoft.com/office/drawing/2014/main" id="{CFD1D2B6-695E-492C-B9C2-EB9B9CE97A4D}"/>
              </a:ext>
            </a:extLst>
          </p:cNvPr>
          <p:cNvSpPr/>
          <p:nvPr/>
        </p:nvSpPr>
        <p:spPr>
          <a:xfrm>
            <a:off x="2421982" y="2488541"/>
            <a:ext cx="6645817" cy="2775474"/>
          </a:xfrm>
          <a:prstGeom prst="flowChartAlternateProcess">
            <a:avLst/>
          </a:prstGeom>
          <a:solidFill>
            <a:schemeClr val="bg1">
              <a:lumMod val="95000"/>
            </a:schemeClr>
          </a:solidFill>
          <a:ln w="152400" cmpd="thickThi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000" dirty="0">
                <a:latin typeface="微軟正黑體" panose="020B0604030504040204" pitchFamily="34" charset="-120"/>
                <a:ea typeface="微軟正黑體" panose="020B0604030504040204" pitchFamily="34" charset="-120"/>
              </a:rPr>
              <a:t>超過</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個字元怎麼處理</a:t>
            </a:r>
            <a:r>
              <a:rPr lang="en-US" altLang="zh-TW" sz="2000" dirty="0">
                <a:latin typeface="微軟正黑體" panose="020B0604030504040204" pitchFamily="34" charset="-120"/>
                <a:ea typeface="微軟正黑體" panose="020B0604030504040204" pitchFamily="34" charset="-120"/>
              </a:rPr>
              <a:t>…</a:t>
            </a:r>
          </a:p>
          <a:p>
            <a:r>
              <a:rPr lang="zh-TW" altLang="en-US" sz="2000" dirty="0">
                <a:latin typeface="微軟正黑體" panose="020B0604030504040204" pitchFamily="34" charset="-120"/>
                <a:ea typeface="微軟正黑體" panose="020B0604030504040204" pitchFamily="34" charset="-120"/>
              </a:rPr>
              <a:t>如果不乖乖輸入</a:t>
            </a:r>
            <a:r>
              <a:rPr lang="en-US" altLang="zh-TW" sz="2000" dirty="0">
                <a:latin typeface="微軟正黑體" panose="020B0604030504040204" pitchFamily="34" charset="-120"/>
                <a:ea typeface="微軟正黑體" panose="020B0604030504040204" pitchFamily="34" charset="-120"/>
              </a:rPr>
              <a:t>HAPPY</a:t>
            </a:r>
            <a:r>
              <a:rPr lang="zh-TW" altLang="en-US" sz="2000" dirty="0">
                <a:latin typeface="微軟正黑體" panose="020B0604030504040204" pitchFamily="34" charset="-120"/>
                <a:ea typeface="微軟正黑體" panose="020B0604030504040204" pitchFamily="34" charset="-120"/>
              </a:rPr>
              <a:t>，而是</a:t>
            </a:r>
            <a:r>
              <a:rPr lang="en-US" altLang="zh-TW" sz="2000" dirty="0" err="1">
                <a:latin typeface="微軟正黑體" panose="020B0604030504040204" pitchFamily="34" charset="-120"/>
                <a:ea typeface="微軟正黑體" panose="020B0604030504040204" pitchFamily="34" charset="-120"/>
              </a:rPr>
              <a:t>HappY</a:t>
            </a:r>
            <a:r>
              <a:rPr lang="zh-TW" altLang="en-US" sz="2000" dirty="0">
                <a:latin typeface="微軟正黑體" panose="020B0604030504040204" pitchFamily="34" charset="-120"/>
                <a:ea typeface="微軟正黑體" panose="020B0604030504040204" pitchFamily="34" charset="-120"/>
              </a:rPr>
              <a:t>呢</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59180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1163</Words>
  <Application>Microsoft Office PowerPoint</Application>
  <PresentationFormat>寬螢幕</PresentationFormat>
  <Paragraphs>173</Paragraphs>
  <Slides>33</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【微博：暖色君】PP体</vt:lpstr>
      <vt:lpstr>Inconsolata</vt:lpstr>
      <vt:lpstr>Arial</vt:lpstr>
      <vt:lpstr>Calibri</vt:lpstr>
      <vt:lpstr>Calibri Light</vt:lpstr>
      <vt:lpstr>微軟正黑體</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哆啦A夢有百寶袋</vt:lpstr>
      <vt:lpstr>字串也有工具箱</vt:lpstr>
      <vt:lpstr>工具箱就是函數</vt:lpstr>
      <vt:lpstr>程式語言的函數</vt:lpstr>
      <vt:lpstr>PowerPoint 簡報</vt:lpstr>
      <vt:lpstr>翻一翻工具箱</vt:lpstr>
      <vt:lpstr>使用lower()函數</vt:lpstr>
      <vt:lpstr>PowerPoint 簡報</vt:lpstr>
      <vt:lpstr>PowerPoint 簡報</vt:lpstr>
      <vt:lpstr>PowerPoint 簡報</vt:lpstr>
      <vt:lpstr>流程</vt:lpstr>
      <vt:lpstr>翻一翻工具箱</vt:lpstr>
      <vt:lpstr>PowerPoint 簡報</vt:lpstr>
      <vt:lpstr>翻一翻工具箱</vt:lpstr>
      <vt:lpstr>PowerPoint 簡報</vt:lpstr>
      <vt:lpstr>流程</vt:lpstr>
      <vt:lpstr>翻一翻工具箱</vt:lpstr>
      <vt:lpstr>PowerPoint 簡報</vt:lpstr>
      <vt:lpstr>PowerPoint 簡報</vt:lpstr>
      <vt:lpstr>流程</vt:lpstr>
      <vt:lpstr>翻一翻工具箱</vt:lpstr>
      <vt:lpstr>PowerPoint 簡報</vt:lpstr>
      <vt:lpstr>PowerPoint 簡報</vt:lpstr>
      <vt:lpstr>更多的工具箱，可參考這裡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靜怡 楊</dc:creator>
  <cp:lastModifiedBy>靜怡 楊</cp:lastModifiedBy>
  <cp:revision>13</cp:revision>
  <dcterms:created xsi:type="dcterms:W3CDTF">2020-03-21T01:37:49Z</dcterms:created>
  <dcterms:modified xsi:type="dcterms:W3CDTF">2020-03-21T05:45:07Z</dcterms:modified>
</cp:coreProperties>
</file>