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1" r:id="rId3"/>
    <p:sldId id="277" r:id="rId4"/>
    <p:sldId id="273" r:id="rId5"/>
    <p:sldId id="287" r:id="rId6"/>
    <p:sldId id="283" r:id="rId7"/>
    <p:sldId id="281" r:id="rId8"/>
    <p:sldId id="286" r:id="rId9"/>
    <p:sldId id="285" r:id="rId10"/>
    <p:sldId id="288" r:id="rId11"/>
    <p:sldId id="290" r:id="rId12"/>
    <p:sldId id="291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7A957-4B8B-4427-BA93-2494ECCF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9BE36D-B311-45DC-958C-699475B5E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27B1C9-729A-4C44-B589-479CC7A7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FA077-FBA9-4DEE-AAE2-CC423BB2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004477-9BBA-4576-BC0F-558335C2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52E67-FBB8-4F52-A79D-83956F8D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72506A-4C98-4188-A29B-6F87E2BAB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657463-C307-4398-BD4A-98F7F6E9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8970E4-88DE-4561-920D-61B13E13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2414B-116F-49CB-AA3B-0E370E5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7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CC41E52-7881-4A64-B71E-7A5413F25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BDE671-BB3A-4A4A-8910-175E83203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64B710-1479-4A51-9CA5-9579871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C43577-5498-4219-8A28-F019FCF2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C9F725-D7EA-4836-B9D0-32C34E04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3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02E95-1341-4515-A3AD-8A471FD8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47378-6C8F-46D4-947D-C48A7AA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305B04-8E0F-4FFC-B5AA-A8BDC43E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24FB10-D296-4786-A9B3-FEF2F77E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7967D-C12F-49B5-9E3D-120455E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17DC7-7E8C-409A-9823-9F2C5525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66D4A2-DEBB-4D52-87E8-14545048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F8153A-7288-4174-BEE1-AA1466DB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5E99E-DE42-46C1-A019-620B660E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CC30C6-A548-4C53-B63A-34D9A302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A26DA-7F45-468B-862E-2ABBC963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684B60-C569-48B4-86E8-FB386F15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C82FE5-58EA-44A6-8C32-2BA66EC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DA7AA8-1350-482A-BFB7-CA2F5D44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64EE0C-54B0-47BA-8B9D-6D84A7B3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5839B8-D9A9-45B5-9539-20BDED34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18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10DC9-2684-4D92-98A2-3D6D878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5E602E-9FB4-495D-B93C-6D42AA5C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96C2F3-AC34-49C7-92DC-5A65EF7A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1C98BC-D20E-4115-8280-F1957DC34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F1E031-C1B4-42F8-9E27-2D68074F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290FBF-86B3-411E-B0E1-9922264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1A937E-F771-44FE-82B9-50E722B8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CBFF5C-4947-4268-A5E7-84A3981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4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FA374-CF63-402C-BA61-67F6AD38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413E2C-6267-4F28-B083-D2145C04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F5DE08-6D79-426A-9714-DA312C54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91E48B-3571-43A6-A907-C223EB7F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146234-AA8D-4A8D-8ED2-0800DA4A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A12116-C3E1-4F34-8091-BA4F23C4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EAB790-C388-4D2C-BE6D-376261EC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58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D7B68-20DF-4FF0-8191-825FC26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B63F41-C18F-4753-93FA-0501EE07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934F66-AC86-4A05-98DB-F989FD31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5345A5-74B7-4A87-AC04-A4648F42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F2D867-5E17-4A65-A66F-C4906F92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F91084-7471-423D-8466-3613843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D5820-3820-449A-B7FB-575A466E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BC17DA-4449-42A9-831A-D94129900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CAF234-7C10-41C0-8052-EF4BE5745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C148CE-1E3E-4C60-9624-3D933117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25B8C9-6289-428E-976C-17E1C8E7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48EFD-D810-4D80-84F9-8C56BE1C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65AD35-0C30-49CC-91CD-6C85EEF0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1755A7-BFBE-4A30-99D7-07BFC656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8F89D3-8633-49CE-A5AB-11F2DA609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CA4D-78B2-489B-8775-FBADBAFDC01F}" type="datetimeFigureOut">
              <a:rPr lang="zh-TW" altLang="en-US" smtClean="0"/>
              <a:pPr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167643-E0F3-4985-8E53-803BD0E4B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96B564-76A5-4BC5-9799-83E3FC6F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0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016CAFE-2C9B-4D00-BD1C-39659CA12AD6}"/>
              </a:ext>
            </a:extLst>
          </p:cNvPr>
          <p:cNvSpPr>
            <a:spLocks noGrp="1"/>
          </p:cNvSpPr>
          <p:nvPr/>
        </p:nvSpPr>
        <p:spPr>
          <a:xfrm>
            <a:off x="4993164" y="4344121"/>
            <a:ext cx="2619103" cy="89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多選一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4430CE-50A2-448B-85E6-A40C22E965E0}"/>
              </a:ext>
            </a:extLst>
          </p:cNvPr>
          <p:cNvSpPr/>
          <p:nvPr/>
        </p:nvSpPr>
        <p:spPr>
          <a:xfrm>
            <a:off x="3177653" y="1616262"/>
            <a:ext cx="58366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Python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08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283" t="21810" r="29639" b="14561"/>
          <a:stretch>
            <a:fillRect/>
          </a:stretch>
        </p:blipFill>
        <p:spPr bwMode="auto">
          <a:xfrm>
            <a:off x="753036" y="2667896"/>
            <a:ext cx="7175350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整理一下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0" name="內容版面配置區 9" descr="圖片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068" r="23201"/>
          <a:stretch>
            <a:fillRect/>
          </a:stretch>
        </p:blipFill>
        <p:spPr>
          <a:xfrm>
            <a:off x="2819400" y="209867"/>
            <a:ext cx="6520542" cy="63567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整理一下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626425" cy="823912"/>
          </a:xfrm>
        </p:spPr>
        <p:txBody>
          <a:bodyPr/>
          <a:lstStyle/>
          <a:p>
            <a:r>
              <a:rPr lang="en-US" altLang="zh-TW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11/12.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判斷式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if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2626425" cy="3684588"/>
          </a:xfrm>
        </p:spPr>
        <p:txBody>
          <a:bodyPr/>
          <a:lstStyle/>
          <a:p>
            <a:pPr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if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True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版面配置區 5"/>
          <p:cNvSpPr>
            <a:spLocks noGrp="1"/>
          </p:cNvSpPr>
          <p:nvPr>
            <p:ph type="body" idx="1"/>
          </p:nvPr>
        </p:nvSpPr>
        <p:spPr>
          <a:xfrm>
            <a:off x="3480207" y="1705973"/>
            <a:ext cx="2626425" cy="823912"/>
          </a:xfrm>
        </p:spPr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13.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判斷式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if…else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6"/>
          <p:cNvSpPr>
            <a:spLocks noGrp="1"/>
          </p:cNvSpPr>
          <p:nvPr>
            <p:ph sz="half" idx="2"/>
          </p:nvPr>
        </p:nvSpPr>
        <p:spPr>
          <a:xfrm>
            <a:off x="3480207" y="2529885"/>
            <a:ext cx="2626425" cy="36845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if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True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else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False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版面配置區 5"/>
          <p:cNvSpPr>
            <a:spLocks noGrp="1"/>
          </p:cNvSpPr>
          <p:nvPr>
            <p:ph type="body" idx="1"/>
          </p:nvPr>
        </p:nvSpPr>
        <p:spPr>
          <a:xfrm>
            <a:off x="6109993" y="1698884"/>
            <a:ext cx="2626425" cy="823912"/>
          </a:xfrm>
        </p:spPr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14.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巢狀選擇</a:t>
            </a:r>
          </a:p>
        </p:txBody>
      </p:sp>
      <p:sp>
        <p:nvSpPr>
          <p:cNvPr id="17" name="內容版面配置區 6"/>
          <p:cNvSpPr>
            <a:spLocks noGrp="1"/>
          </p:cNvSpPr>
          <p:nvPr>
            <p:ph sz="half" idx="2"/>
          </p:nvPr>
        </p:nvSpPr>
        <p:spPr>
          <a:xfrm>
            <a:off x="6109993" y="2522796"/>
            <a:ext cx="2626425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if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True1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else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if 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執行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True2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else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執行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False2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False1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版面配置區 5"/>
          <p:cNvSpPr>
            <a:spLocks noGrp="1"/>
          </p:cNvSpPr>
          <p:nvPr>
            <p:ph type="body" idx="1"/>
          </p:nvPr>
        </p:nvSpPr>
        <p:spPr>
          <a:xfrm>
            <a:off x="8739779" y="1691796"/>
            <a:ext cx="2626425" cy="823912"/>
          </a:xfrm>
        </p:spPr>
        <p:txBody>
          <a:bodyPr/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15.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多選一</a:t>
            </a:r>
          </a:p>
        </p:txBody>
      </p:sp>
      <p:sp>
        <p:nvSpPr>
          <p:cNvPr id="19" name="內容版面配置區 6"/>
          <p:cNvSpPr>
            <a:spLocks noGrp="1"/>
          </p:cNvSpPr>
          <p:nvPr>
            <p:ph sz="half" idx="2"/>
          </p:nvPr>
        </p:nvSpPr>
        <p:spPr>
          <a:xfrm>
            <a:off x="8739779" y="2515708"/>
            <a:ext cx="2626425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if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True1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4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elif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條件式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True2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else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執行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False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內容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DECD613-358E-4878-A348-7D38DADF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79" y="643466"/>
            <a:ext cx="5306441" cy="557106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87497A6-4D92-4986-9E89-C0A3C07B4501}"/>
              </a:ext>
            </a:extLst>
          </p:cNvPr>
          <p:cNvSpPr txBox="1"/>
          <p:nvPr/>
        </p:nvSpPr>
        <p:spPr>
          <a:xfrm>
            <a:off x="5331165" y="272111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多選一</a:t>
            </a:r>
          </a:p>
        </p:txBody>
      </p:sp>
    </p:spTree>
    <p:extLst>
      <p:ext uri="{BB962C8B-B14F-4D97-AF65-F5344CB8AC3E}">
        <p14:creationId xmlns:p14="http://schemas.microsoft.com/office/powerpoint/2010/main" val="19363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物件 的圖片&#10;&#10;描述是以高可信度產生">
            <a:extLst>
              <a:ext uri="{FF2B5EF4-FFF2-40B4-BE49-F238E27FC236}">
                <a16:creationId xmlns:a16="http://schemas.microsoft.com/office/drawing/2014/main" id="{1B5F7605-9B00-4326-8A30-30BB64D8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118500"/>
            <a:ext cx="8881241" cy="65055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6D12E9-4618-4394-A85D-C10E910B2651}"/>
              </a:ext>
            </a:extLst>
          </p:cNvPr>
          <p:cNvSpPr txBox="1"/>
          <p:nvPr/>
        </p:nvSpPr>
        <p:spPr>
          <a:xfrm>
            <a:off x="2347228" y="1482891"/>
            <a:ext cx="55707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寫一個程式讓使用者輸入分數，印出分數等級。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之間是等級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，其餘類推如下：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89-80 B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79-70 C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69-60 D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59-0 F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4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F41DB71-1567-44BE-B7CA-FABA5CC5A516}"/>
              </a:ext>
            </a:extLst>
          </p:cNvPr>
          <p:cNvSpPr txBox="1"/>
          <p:nvPr/>
        </p:nvSpPr>
        <p:spPr>
          <a:xfrm>
            <a:off x="10021519" y="628724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DICE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</a:p>
        </p:txBody>
      </p:sp>
      <p:pic>
        <p:nvPicPr>
          <p:cNvPr id="6" name="圖片 5" descr="coollogo_com-148428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43" y="1223747"/>
            <a:ext cx="5645142" cy="20465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61" y="4066185"/>
            <a:ext cx="10779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31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用另一種思維解題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流程圖: 替代處理程序 2"/>
          <p:cNvSpPr/>
          <p:nvPr/>
        </p:nvSpPr>
        <p:spPr>
          <a:xfrm>
            <a:off x="595423" y="1641539"/>
            <a:ext cx="11153554" cy="44721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52400" cmpd="thickThin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000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if </a:t>
            </a:r>
            <a:r>
              <a:rPr lang="zh-TW" alt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條件式</a:t>
            </a:r>
            <a:r>
              <a:rPr 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000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如果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成立，執行此區塊內的指令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kern="100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elif</a:t>
            </a:r>
            <a:r>
              <a:rPr lang="en-US" sz="2000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條件式</a:t>
            </a:r>
            <a:r>
              <a:rPr 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0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在上面的條件</a:t>
            </a:r>
            <a:r>
              <a:rPr lang="en-US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</a:t>
            </a:r>
            <a:r>
              <a:rPr lang="en-US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1)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不成立的情況下，還有其他的可能，如果符合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條件式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，則執行此區塊內的指令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kern="100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elif</a:t>
            </a:r>
            <a:r>
              <a:rPr lang="en-US" sz="2000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條件式</a:t>
            </a:r>
            <a:r>
              <a:rPr lang="en-US" sz="20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在上面的條件</a:t>
            </a:r>
            <a:r>
              <a:rPr lang="en-US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</a:t>
            </a:r>
            <a:r>
              <a:rPr lang="en-US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與條件</a:t>
            </a:r>
            <a:r>
              <a:rPr lang="en-US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2)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皆不成立的情況下，還有其他的可能，如果符合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條件式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，則執行此區塊內的指令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else</a:t>
            </a:r>
            <a:r>
              <a:rPr lang="en-US" sz="20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上面的條件皆不成立的時候，執行這個區塊內的指令</a:t>
            </a:r>
            <a:endParaRPr lang="zh-TW" altLang="en-US" sz="2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v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7555" y="5422605"/>
            <a:ext cx="1275908" cy="1275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F14E346-7796-4D3F-89AA-5ECD404F5F8B}"/>
              </a:ext>
            </a:extLst>
          </p:cNvPr>
          <p:cNvSpPr txBox="1"/>
          <p:nvPr/>
        </p:nvSpPr>
        <p:spPr>
          <a:xfrm>
            <a:off x="875371" y="5129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圖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91" y="2147015"/>
            <a:ext cx="5626143" cy="3553674"/>
          </a:xfrm>
          <a:prstGeom prst="rect">
            <a:avLst/>
          </a:prstGeom>
        </p:spPr>
      </p:pic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23" y="2333285"/>
            <a:ext cx="3831729" cy="260683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F14E346-7796-4D3F-89AA-5ECD404F5F8B}"/>
              </a:ext>
            </a:extLst>
          </p:cNvPr>
          <p:cNvSpPr txBox="1"/>
          <p:nvPr/>
        </p:nvSpPr>
        <p:spPr>
          <a:xfrm>
            <a:off x="900177" y="1728612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可能的選項逐一列出，從第一個條件開始找，找到符合的條件式則執行相對應的敘述式，不再往下找</a:t>
            </a:r>
            <a:endParaRPr lang="zh-TW" altLang="en-US" sz="36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3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F41DB71-1567-44BE-B7CA-FABA5CC5A516}"/>
              </a:ext>
            </a:extLst>
          </p:cNvPr>
          <p:cNvSpPr txBox="1"/>
          <p:nvPr/>
        </p:nvSpPr>
        <p:spPr>
          <a:xfrm>
            <a:off x="10021519" y="628724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DICE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</a:p>
        </p:txBody>
      </p:sp>
      <p:pic>
        <p:nvPicPr>
          <p:cNvPr id="6" name="圖片 5" descr="coollogo_com-148428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43" y="1223747"/>
            <a:ext cx="5645142" cy="204657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335" y="4066186"/>
            <a:ext cx="10779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21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想過這樣寫嗎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不使用 </a:t>
            </a:r>
            <a:r>
              <a:rPr lang="en-US" altLang="zh-TW" sz="2400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elif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 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else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，全部使用 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if 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endParaRPr lang="en-US" altLang="zh-TW" sz="24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4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想想看：寫法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1(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全部用 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if)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與 寫法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2(</a:t>
            </a:r>
            <a:r>
              <a:rPr lang="en-US" altLang="zh-TW" sz="2400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if+elif+else</a:t>
            </a:r>
            <a:r>
              <a:rPr lang="en-US" altLang="zh-TW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差別在哪呢？</a:t>
            </a:r>
            <a:endParaRPr lang="en-US" altLang="zh-TW" sz="24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 descr="圖片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3995" y="987425"/>
            <a:ext cx="4210585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若 </a:t>
            </a:r>
            <a:r>
              <a:rPr lang="en-US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score </a:t>
            </a:r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是 </a:t>
            </a:r>
            <a:r>
              <a:rPr lang="en-US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分時，寫法</a:t>
            </a:r>
            <a:r>
              <a:rPr lang="en-US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跟寫法</a:t>
            </a:r>
            <a:r>
              <a:rPr lang="en-US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執行情況</a:t>
            </a:r>
            <a:r>
              <a:rPr lang="en-US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"/>
          </p:nvPr>
        </p:nvSpPr>
        <p:spPr>
          <a:xfrm>
            <a:off x="850545" y="1473798"/>
            <a:ext cx="5157787" cy="955973"/>
          </a:xfrm>
        </p:spPr>
        <p:txBody>
          <a:bodyPr anchor="t">
            <a:norm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if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第一個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elif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的判斷式會執行，其它皆不會執行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內容版面配置區 17" descr="圖片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18447"/>
            <a:ext cx="5157787" cy="3257844"/>
          </a:xfrm>
        </p:spPr>
      </p:pic>
      <p:sp>
        <p:nvSpPr>
          <p:cNvPr id="16" name="文字版面配置區 15"/>
          <p:cNvSpPr>
            <a:spLocks noGrp="1"/>
          </p:cNvSpPr>
          <p:nvPr>
            <p:ph type="body" sz="quarter" idx="3"/>
          </p:nvPr>
        </p:nvSpPr>
        <p:spPr>
          <a:xfrm>
            <a:off x="6024282" y="1495313"/>
            <a:ext cx="6167718" cy="923701"/>
          </a:xfrm>
        </p:spPr>
        <p:txBody>
          <a:bodyPr anchor="t">
            <a:normAutofit fontScale="925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所有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if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的判斷式都會執行，即使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找到符合條件，執行敘述式之後，還是會繼續往下比較</a:t>
            </a:r>
            <a:endParaRPr lang="en-US" altLang="zh-TW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1054249" y="2958353"/>
            <a:ext cx="4776396" cy="430306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程序 22"/>
          <p:cNvSpPr/>
          <p:nvPr/>
        </p:nvSpPr>
        <p:spPr>
          <a:xfrm>
            <a:off x="1066799" y="3411967"/>
            <a:ext cx="4776396" cy="430306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56217" y="3828248"/>
            <a:ext cx="45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sym typeface="Wingdings 2"/>
              </a:rPr>
              <a:t>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58010" y="4206558"/>
            <a:ext cx="45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sym typeface="Wingdings 2"/>
              </a:rPr>
              <a:t>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59801" y="4670931"/>
            <a:ext cx="45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sym typeface="Wingdings 2"/>
              </a:rPr>
              <a:t>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49044" y="3378220"/>
            <a:ext cx="45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sym typeface="Wingdings 2"/>
              </a:rPr>
              <a:t></a:t>
            </a:r>
            <a:endParaRPr lang="en-US" altLang="zh-TW" sz="2800" b="1" dirty="0">
              <a:solidFill>
                <a:srgbClr val="FF0000"/>
              </a:solidFill>
              <a:sym typeface="Wingdings 2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8287" y="2840338"/>
            <a:ext cx="45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sym typeface="Wingdings 2"/>
              </a:rPr>
              <a:t></a:t>
            </a:r>
            <a:endParaRPr lang="en-US" altLang="zh-TW" sz="2800" b="1" dirty="0">
              <a:solidFill>
                <a:srgbClr val="FF0000"/>
              </a:solidFill>
              <a:sym typeface="Wingdings 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7464" y="2215224"/>
            <a:ext cx="602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這樣的做法就好比是，你要找一個人，名字叫大邑，他藏在</a:t>
            </a:r>
            <a:r>
              <a:rPr lang="en-US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zh-TW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的其中一個房間，當你找到大邑的同時，條件比對的工作就應該要停止；如果再繼續比對，結果是一樣的，但是浪費的是時間</a:t>
            </a:r>
            <a:r>
              <a:rPr lang="zh-TW" altLang="en-US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內容版面配置區 42" descr="圖片3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69641" y="3410173"/>
            <a:ext cx="3358914" cy="344416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486</Words>
  <Application>Microsoft Office PowerPoint</Application>
  <PresentationFormat>寬螢幕</PresentationFormat>
  <Paragraphs>56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用另一種思維解題</vt:lpstr>
      <vt:lpstr>PowerPoint 簡報</vt:lpstr>
      <vt:lpstr>PowerPoint 簡報</vt:lpstr>
      <vt:lpstr>想過這樣寫嗎?</vt:lpstr>
      <vt:lpstr>若 score 是 80 分時，寫法1 跟寫法2 執行情況?</vt:lpstr>
      <vt:lpstr>PowerPoint 簡報</vt:lpstr>
      <vt:lpstr>整理一下</vt:lpstr>
      <vt:lpstr>整理一下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楊靜怡</dc:creator>
  <cp:lastModifiedBy>靜怡 楊</cp:lastModifiedBy>
  <cp:revision>84</cp:revision>
  <dcterms:created xsi:type="dcterms:W3CDTF">2017-12-11T01:55:25Z</dcterms:created>
  <dcterms:modified xsi:type="dcterms:W3CDTF">2020-03-26T08:54:37Z</dcterms:modified>
</cp:coreProperties>
</file>